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2.xml" ContentType="application/vnd.openxmlformats-officedocument.presentationml.slideLayout+xml"/>
  <Override PartName="/ppt/theme/theme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xml" ContentType="application/vnd.openxmlformats-officedocument.presentationml.slideLayout+xml"/>
  <Override PartName="/ppt/theme/theme4.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slideLayouts/slideLayout4.xml" ContentType="application/vnd.openxmlformats-officedocument.presentationml.slideLayout+xml"/>
  <Override PartName="/ppt/theme/theme5.xml" ContentType="application/vnd.openxmlformats-officedocument.them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slideLayouts/slideLayout5.xml" ContentType="application/vnd.openxmlformats-officedocument.presentationml.slideLayout+xml"/>
  <Override PartName="/ppt/theme/theme6.xml" ContentType="application/vnd.openxmlformats-officedocument.them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slideLayouts/slideLayout6.xml" ContentType="application/vnd.openxmlformats-officedocument.presentationml.slideLayout+xml"/>
  <Override PartName="/ppt/theme/theme7.xml" ContentType="application/vnd.openxmlformats-officedocument.them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slideLayouts/slideLayout7.xml" ContentType="application/vnd.openxmlformats-officedocument.presentationml.slideLayout+xml"/>
  <Override PartName="/ppt/theme/theme8.xml" ContentType="application/vnd.openxmlformats-officedocument.them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slideLayouts/slideLayout8.xml" ContentType="application/vnd.openxmlformats-officedocument.presentationml.slideLayout+xml"/>
  <Override PartName="/ppt/theme/theme9.xml" ContentType="application/vnd.openxmlformats-officedocument.them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slideLayouts/slideLayout9.xml" ContentType="application/vnd.openxmlformats-officedocument.presentationml.slideLayout+xml"/>
  <Override PartName="/ppt/theme/theme10.xml" ContentType="application/vnd.openxmlformats-officedocument.them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slideLayouts/slideLayout10.xml" ContentType="application/vnd.openxmlformats-officedocument.presentationml.slideLayout+xml"/>
  <Override PartName="/ppt/theme/theme11.xml" ContentType="application/vnd.openxmlformats-officedocument.them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slideLayouts/slideLayout11.xml" ContentType="application/vnd.openxmlformats-officedocument.presentationml.slideLayout+xml"/>
  <Override PartName="/ppt/theme/theme12.xml" ContentType="application/vnd.openxmlformats-officedocument.them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heme/theme13.xml" ContentType="application/vnd.openxmlformats-officedocument.them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heme/theme14.xml" ContentType="application/vnd.openxmlformats-officedocument.theme+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notesSlides/notesSlide1.xml" ContentType="application/vnd.openxmlformats-officedocument.presentationml.notesSlide+xml"/>
  <Override PartName="/ppt/tags/tag240.xml" ContentType="application/vnd.openxmlformats-officedocument.presentationml.tags+xml"/>
  <Override PartName="/ppt/notesSlides/notesSlide2.xml" ContentType="application/vnd.openxmlformats-officedocument.presentationml.notesSlide+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notesSlides/notesSlide3.xml" ContentType="application/vnd.openxmlformats-officedocument.presentationml.notesSlide+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notesSlides/notesSlide4.xml" ContentType="application/vnd.openxmlformats-officedocument.presentationml.notesSlide+xml"/>
  <Override PartName="/ppt/tags/tag257.xml" ContentType="application/vnd.openxmlformats-officedocument.presentationml.tags+xml"/>
  <Override PartName="/ppt/tags/tag258.xml" ContentType="application/vnd.openxmlformats-officedocument.presentationml.tags+xml"/>
  <Override PartName="/ppt/notesSlides/notesSlide5.xml" ContentType="application/vnd.openxmlformats-officedocument.presentationml.notesSlide+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notesSlides/notesSlide6.xml" ContentType="application/vnd.openxmlformats-officedocument.presentationml.notesSlide+xml"/>
  <Override PartName="/ppt/tags/tag263.xml" ContentType="application/vnd.openxmlformats-officedocument.presentationml.tags+xml"/>
  <Override PartName="/ppt/notesSlides/notesSlide7.xml" ContentType="application/vnd.openxmlformats-officedocument.presentationml.notesSlide+xml"/>
  <Override PartName="/ppt/tags/tag264.xml" ContentType="application/vnd.openxmlformats-officedocument.presentationml.tags+xml"/>
  <Override PartName="/ppt/tags/tag265.xml" ContentType="application/vnd.openxmlformats-officedocument.presentationml.tags+xml"/>
  <Override PartName="/ppt/notesSlides/notesSlide8.xml" ContentType="application/vnd.openxmlformats-officedocument.presentationml.notesSlid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notesSlides/notesSlide9.xml" ContentType="application/vnd.openxmlformats-officedocument.presentationml.notesSlide+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notesSlides/notesSlide10.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notesSlides/notesSlide11.xml" ContentType="application/vnd.openxmlformats-officedocument.presentationml.notesSlide+xml"/>
  <Override PartName="/ppt/tags/tag276.xml" ContentType="application/vnd.openxmlformats-officedocument.presentationml.tags+xml"/>
  <Override PartName="/ppt/notesSlides/notesSlide12.xml" ContentType="application/vnd.openxmlformats-officedocument.presentationml.notesSlide+xml"/>
  <Override PartName="/ppt/tags/tag277.xml" ContentType="application/vnd.openxmlformats-officedocument.presentationml.tags+xml"/>
  <Override PartName="/ppt/notesSlides/notesSlide13.xml" ContentType="application/vnd.openxmlformats-officedocument.presentationml.notesSlide+xml"/>
  <Override PartName="/ppt/tags/tag278.xml" ContentType="application/vnd.openxmlformats-officedocument.presentationml.tags+xml"/>
  <Override PartName="/ppt/tags/tag279.xml" ContentType="application/vnd.openxmlformats-officedocument.presentationml.tags+xml"/>
  <Override PartName="/ppt/notesSlides/notesSlide14.xml" ContentType="application/vnd.openxmlformats-officedocument.presentationml.notesSlide+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notesSlides/notesSlide15.xml" ContentType="application/vnd.openxmlformats-officedocument.presentationml.notesSlide+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notesSlides/notesSlide16.xml" ContentType="application/vnd.openxmlformats-officedocument.presentationml.notesSlide+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notesSlides/notesSlide17.xml" ContentType="application/vnd.openxmlformats-officedocument.presentationml.notesSlide+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notesSlides/notesSlide18.xml" ContentType="application/vnd.openxmlformats-officedocument.presentationml.notesSlide+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notesSlides/notesSlide19.xml" ContentType="application/vnd.openxmlformats-officedocument.presentationml.notesSlide+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notesSlides/notesSlide20.xml" ContentType="application/vnd.openxmlformats-officedocument.presentationml.notesSlide+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notesSlides/notesSlide21.xml" ContentType="application/vnd.openxmlformats-officedocument.presentationml.notesSlide+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22.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97" r:id="rId1"/>
    <p:sldMasterId id="2147483864" r:id="rId2"/>
    <p:sldMasterId id="2147484241" r:id="rId3"/>
    <p:sldMasterId id="2147484242" r:id="rId4"/>
    <p:sldMasterId id="2147484243" r:id="rId5"/>
    <p:sldMasterId id="2147484245" r:id="rId6"/>
    <p:sldMasterId id="2147484246" r:id="rId7"/>
    <p:sldMasterId id="2147484247" r:id="rId8"/>
    <p:sldMasterId id="2147484249" r:id="rId9"/>
    <p:sldMasterId id="2147484250" r:id="rId10"/>
    <p:sldMasterId id="2147484252" r:id="rId11"/>
    <p:sldMasterId id="2147484254" r:id="rId12"/>
  </p:sldMasterIdLst>
  <p:notesMasterIdLst>
    <p:notesMasterId r:id="rId35"/>
  </p:notesMasterIdLst>
  <p:handoutMasterIdLst>
    <p:handoutMasterId r:id="rId36"/>
  </p:handoutMasterIdLst>
  <p:sldIdLst>
    <p:sldId id="3585" r:id="rId13"/>
    <p:sldId id="3739" r:id="rId14"/>
    <p:sldId id="3827" r:id="rId15"/>
    <p:sldId id="3828" r:id="rId16"/>
    <p:sldId id="3747" r:id="rId17"/>
    <p:sldId id="3798" r:id="rId18"/>
    <p:sldId id="3818" r:id="rId19"/>
    <p:sldId id="3814" r:id="rId20"/>
    <p:sldId id="3820" r:id="rId21"/>
    <p:sldId id="3823" r:id="rId22"/>
    <p:sldId id="3824" r:id="rId23"/>
    <p:sldId id="3825" r:id="rId24"/>
    <p:sldId id="3826" r:id="rId25"/>
    <p:sldId id="3815" r:id="rId26"/>
    <p:sldId id="3834" r:id="rId27"/>
    <p:sldId id="3829" r:id="rId28"/>
    <p:sldId id="3838" r:id="rId29"/>
    <p:sldId id="3835" r:id="rId30"/>
    <p:sldId id="3836" r:id="rId31"/>
    <p:sldId id="3837" r:id="rId32"/>
    <p:sldId id="3833" r:id="rId33"/>
    <p:sldId id="3830" r:id="rId34"/>
  </p:sldIdLst>
  <p:sldSz cx="12192000" cy="6858000"/>
  <p:notesSz cx="6858000" cy="9144000"/>
  <p:custDataLst>
    <p:tags r:id="rId37"/>
  </p:custDataLst>
  <p:defaultTextStyle>
    <a:defPPr algn="l" rtl="0" eaLnBrk="0" hangingPunct="0">
      <a:defRPr kumimoji="0" lang="en-US" altLang="en-U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latin typeface="Segoe UI" pitchFamily="34" charset="0"/>
        <a:ea typeface="Segoe UI Semilight" pitchFamily="34" charset="0"/>
      </a:defRPr>
    </a:lvl5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72" autoAdjust="0"/>
    <p:restoredTop sz="71366" autoAdjust="0"/>
  </p:normalViewPr>
  <p:slideViewPr>
    <p:cSldViewPr>
      <p:cViewPr varScale="1">
        <p:scale>
          <a:sx n="110" d="100"/>
          <a:sy n="110" d="100"/>
        </p:scale>
        <p:origin x="2334" y="102"/>
      </p:cViewPr>
      <p:guideLst/>
    </p:cSldViewPr>
  </p:slideViewPr>
  <p:notesTextViewPr>
    <p:cViewPr>
      <p:scale>
        <a:sx n="1" d="1"/>
        <a:sy n="1" d="1"/>
      </p:scale>
      <p:origin x="0" y="0"/>
    </p:cViewPr>
  </p:notesTextViewPr>
  <p:sorterViewPr>
    <p:cViewPr>
      <p:scale>
        <a:sx n="200" d="100"/>
        <a:sy n="200"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viewProps" Target="viewProps.xml"/><Relationship Id="rId21" Type="http://schemas.openxmlformats.org/officeDocument/2006/relationships/slide" Target="slides/slide9.xml"/><Relationship Id="rId34" Type="http://schemas.openxmlformats.org/officeDocument/2006/relationships/slide" Target="slides/slide22.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handoutMaster" Target="handoutMasters/handoutMaster1.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theme" Target="../theme/theme14.xml"/><Relationship Id="rId5" Type="http://schemas.openxmlformats.org/officeDocument/2006/relationships/tags" Target="../tags/tag236.xml"/><Relationship Id="rId4" Type="http://schemas.openxmlformats.org/officeDocument/2006/relationships/tags" Target="../tags/tag23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Header Placeholder 1">
            <a:extLst>
              <a:ext uri="{FF2B5EF4-FFF2-40B4-BE49-F238E27FC236}">
                <a16:creationId xmlns:a16="http://schemas.microsoft.com/office/drawing/2014/main" id="{4049CA7B-8021-4D6F-960A-6119B4076BE4}"/>
              </a:ext>
            </a:extLst>
          </p:cNvPr>
          <p:cNvSpPr>
            <a:spLocks noGrp="1"/>
          </p:cNvSpPr>
          <p:nvPr>
            <p:ph type="hdr" sz="quarter"/>
            <p:custDataLst>
              <p:tags r:id="rId2"/>
            </p:custDataLst>
          </p:nvPr>
        </p:nvSpPr>
        <p:spPr>
          <a:xfrm>
            <a:off x="0" y="0"/>
            <a:ext cx="2971800" cy="458788"/>
          </a:xfrm>
          <a:prstGeom prst="rect">
            <a:avLst/>
          </a:prstGeom>
        </p:spPr>
        <p:txBody>
          <a:bodyPr rtlCol="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endParaRPr lang="en-US" altLang="en-US" sz="1200">
              <a:latin typeface="Calibri" pitchFamily="34" charset="0"/>
              <a:ea typeface="Arial" pitchFamily="34" charset="0"/>
            </a:endParaRPr>
          </a:p>
        </p:txBody>
      </p:sp>
      <p:sp>
        <p:nvSpPr>
          <p:cNvPr id="20483" name="Date Placeholder 2">
            <a:extLst>
              <a:ext uri="{FF2B5EF4-FFF2-40B4-BE49-F238E27FC236}">
                <a16:creationId xmlns:a16="http://schemas.microsoft.com/office/drawing/2014/main" id="{239193DC-6DC9-40EA-A336-291357B9C1BB}"/>
              </a:ext>
            </a:extLst>
          </p:cNvPr>
          <p:cNvSpPr>
            <a:spLocks noGrp="1"/>
          </p:cNvSpPr>
          <p:nvPr>
            <p:ph type="dt" sz="quarter" idx="1"/>
            <p:custDataLst>
              <p:tags r:id="rId3"/>
            </p:custDataLst>
          </p:nvPr>
        </p:nvSpPr>
        <p:spPr>
          <a:xfrm>
            <a:off x="3884613" y="0"/>
            <a:ext cx="2971800" cy="458788"/>
          </a:xfrm>
          <a:prstGeom prst="rect">
            <a:avLst/>
          </a:prstGeom>
        </p:spPr>
        <p:txBody>
          <a:bodyPr rtlCol="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fld id="{2A30B160-42EA-4C53-96B4-4BA03D08933D}" type="datetime1">
              <a:rPr lang="he-IL" altLang="en-US" sz="1200">
                <a:latin typeface="Calibri" pitchFamily="34" charset="0"/>
                <a:ea typeface="Arial" pitchFamily="34" charset="0"/>
              </a:rPr>
              <a:t>ה'/שבט/תשפ"ה</a:t>
            </a:fld>
            <a:endParaRPr lang="en-US" altLang="en-US" sz="1200">
              <a:latin typeface="Calibri" pitchFamily="34" charset="0"/>
              <a:ea typeface="Arial" pitchFamily="34" charset="0"/>
            </a:endParaRPr>
          </a:p>
        </p:txBody>
      </p:sp>
      <p:sp>
        <p:nvSpPr>
          <p:cNvPr id="20484" name="Footer Placeholder 3">
            <a:extLst>
              <a:ext uri="{FF2B5EF4-FFF2-40B4-BE49-F238E27FC236}">
                <a16:creationId xmlns:a16="http://schemas.microsoft.com/office/drawing/2014/main" id="{2AA4D1A2-1AD8-43F5-993D-D838CB3F657A}"/>
              </a:ext>
            </a:extLst>
          </p:cNvPr>
          <p:cNvSpPr>
            <a:spLocks noGrp="1"/>
          </p:cNvSpPr>
          <p:nvPr>
            <p:ph type="ftr" sz="quarter" idx="2"/>
            <p:custDataLst>
              <p:tags r:id="rId4"/>
            </p:custDataLst>
          </p:nvPr>
        </p:nvSpPr>
        <p:spPr>
          <a:xfrm>
            <a:off x="0" y="8685213"/>
            <a:ext cx="2971800" cy="458787"/>
          </a:xfrm>
          <a:prstGeom prst="rect">
            <a:avLst/>
          </a:prstGeom>
        </p:spPr>
        <p:txBody>
          <a:bodyPr rtlCol="0" anchor="b"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r>
              <a:rPr lang="en-US" altLang="en-US" sz="1200">
                <a:latin typeface="Calibri" pitchFamily="34" charset="0"/>
                <a:ea typeface="Arial" pitchFamily="34" charset="0"/>
              </a:rPr>
              <a:t>4</a:t>
            </a:r>
          </a:p>
        </p:txBody>
      </p:sp>
      <p:sp>
        <p:nvSpPr>
          <p:cNvPr id="20485" name="Slide Number Placeholder 4">
            <a:extLst>
              <a:ext uri="{FF2B5EF4-FFF2-40B4-BE49-F238E27FC236}">
                <a16:creationId xmlns:a16="http://schemas.microsoft.com/office/drawing/2014/main" id="{F2477834-B186-4307-875D-75F1ECD6E970}"/>
              </a:ext>
            </a:extLst>
          </p:cNvPr>
          <p:cNvSpPr>
            <a:spLocks noGrp="1"/>
          </p:cNvSpPr>
          <p:nvPr>
            <p:ph type="sldNum" sz="quarter" idx="3"/>
            <p:custDataLst>
              <p:tags r:id="rId5"/>
            </p:custDataLst>
          </p:nvPr>
        </p:nvSpPr>
        <p:spPr>
          <a:xfrm>
            <a:off x="3884613" y="8685213"/>
            <a:ext cx="2971800" cy="458787"/>
          </a:xfrm>
          <a:prstGeom prst="rect">
            <a:avLst/>
          </a:prstGeom>
        </p:spPr>
        <p:txBody>
          <a:bodyPr rtlCol="0" anchor="b"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fld id="{EB9ECD1A-E042-4394-A36F-54BFEBB31814}" type="slidenum">
              <a:rPr lang="en-US" altLang="en-US" sz="1200">
                <a:latin typeface="Calibri" pitchFamily="34" charset="0"/>
                <a:ea typeface="Arial" pitchFamily="34" charset="0"/>
              </a:rPr>
              <a:t>‹#›</a:t>
            </a:fld>
            <a:endParaRPr lang="en-US" altLang="en-US" sz="1200">
              <a:latin typeface="Calibri" pitchFamily="34" charset="0"/>
              <a:ea typeface="Arial"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3" Type="http://schemas.openxmlformats.org/officeDocument/2006/relationships/tags" Target="../tags/tag228.xml"/><Relationship Id="rId7" Type="http://schemas.openxmlformats.org/officeDocument/2006/relationships/tags" Target="../tags/tag232.xml"/><Relationship Id="rId2" Type="http://schemas.openxmlformats.org/officeDocument/2006/relationships/tags" Target="../tags/tag227.xml"/><Relationship Id="rId1" Type="http://schemas.openxmlformats.org/officeDocument/2006/relationships/theme" Target="../theme/theme13.xml"/><Relationship Id="rId6" Type="http://schemas.openxmlformats.org/officeDocument/2006/relationships/tags" Target="../tags/tag231.xml"/><Relationship Id="rId5" Type="http://schemas.openxmlformats.org/officeDocument/2006/relationships/tags" Target="../tags/tag230.xml"/><Relationship Id="rId4" Type="http://schemas.openxmlformats.org/officeDocument/2006/relationships/tags" Target="../tags/tag22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Header Placeholder 1">
            <a:extLst>
              <a:ext uri="{FF2B5EF4-FFF2-40B4-BE49-F238E27FC236}">
                <a16:creationId xmlns:a16="http://schemas.microsoft.com/office/drawing/2014/main" id="{A12EEE4D-ADD5-4236-AB67-4157DC283C11}"/>
              </a:ext>
            </a:extLst>
          </p:cNvPr>
          <p:cNvSpPr>
            <a:spLocks noGrp="1"/>
          </p:cNvSpPr>
          <p:nvPr>
            <p:ph type="hdr" sz="quarter"/>
            <p:custDataLst>
              <p:tags r:id="rId2"/>
            </p:custDataLst>
          </p:nvPr>
        </p:nvSpPr>
        <p:spPr>
          <a:xfrm>
            <a:off x="0" y="0"/>
            <a:ext cx="2971800" cy="458788"/>
          </a:xfrm>
          <a:prstGeom prst="rect">
            <a:avLst/>
          </a:prstGeom>
        </p:spPr>
        <p:txBody>
          <a:bodyPr rtlCol="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endParaRPr lang="he-IL" altLang="en-US" sz="1200">
              <a:latin typeface="Calibri" pitchFamily="34" charset="0"/>
              <a:ea typeface="Arial" pitchFamily="34" charset="0"/>
            </a:endParaRPr>
          </a:p>
        </p:txBody>
      </p:sp>
      <p:sp>
        <p:nvSpPr>
          <p:cNvPr id="19459" name="Date Placeholder 2">
            <a:extLst>
              <a:ext uri="{FF2B5EF4-FFF2-40B4-BE49-F238E27FC236}">
                <a16:creationId xmlns:a16="http://schemas.microsoft.com/office/drawing/2014/main" id="{2BEB3C40-EDE7-40FF-8CF6-C0E41F887B23}"/>
              </a:ext>
            </a:extLst>
          </p:cNvPr>
          <p:cNvSpPr>
            <a:spLocks noGrp="1"/>
          </p:cNvSpPr>
          <p:nvPr>
            <p:ph type="dt" idx="1"/>
            <p:custDataLst>
              <p:tags r:id="rId3"/>
            </p:custDataLst>
          </p:nvPr>
        </p:nvSpPr>
        <p:spPr>
          <a:xfrm>
            <a:off x="3884613" y="0"/>
            <a:ext cx="2971800" cy="458788"/>
          </a:xfrm>
          <a:prstGeom prst="rect">
            <a:avLst/>
          </a:prstGeom>
        </p:spPr>
        <p:txBody>
          <a:bodyPr rtlCol="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fld id="{452167FB-F337-4089-BDF2-6775185E4B4D}" type="datetime1">
              <a:rPr lang="he-IL" altLang="en-US" sz="1200">
                <a:latin typeface="Calibri" pitchFamily="34" charset="0"/>
                <a:ea typeface="Arial" pitchFamily="34" charset="0"/>
              </a:rPr>
              <a:t>ה'/שבט/תשפ"ה</a:t>
            </a:fld>
            <a:endParaRPr lang="he-IL" altLang="en-US" sz="1200">
              <a:latin typeface="Calibri" pitchFamily="34" charset="0"/>
              <a:ea typeface="Arial" pitchFamily="34" charset="0"/>
            </a:endParaRPr>
          </a:p>
        </p:txBody>
      </p:sp>
      <p:sp>
        <p:nvSpPr>
          <p:cNvPr id="19460" name="Slide Image Placeholder 3"/>
          <p:cNvSpPr>
            <a:spLocks noGrp="1" noRot="1" noChangeAspect="1"/>
          </p:cNvSpPr>
          <p:nvPr>
            <p:ph type="sldImg" idx="2"/>
            <p:custDataLst>
              <p:tags r:id="rId4"/>
            </p:custDataLst>
          </p:nvPr>
        </p:nvSpPr>
        <p:spPr>
          <a:xfrm>
            <a:off x="685800" y="1143000"/>
            <a:ext cx="5486400" cy="3086100"/>
          </a:xfrm>
          <a:prstGeom prst="rect">
            <a:avLst/>
          </a:prstGeom>
          <a:noFill/>
          <a:ln w="12700">
            <a:solidFill>
              <a:prstClr val="black"/>
            </a:solidFill>
            <a:miter lim="800000"/>
          </a:ln>
        </p:spPr>
      </p:sp>
      <p:sp>
        <p:nvSpPr>
          <p:cNvPr id="19461" name="Notes Placeholder 4">
            <a:extLst>
              <a:ext uri="{FF2B5EF4-FFF2-40B4-BE49-F238E27FC236}">
                <a16:creationId xmlns:a16="http://schemas.microsoft.com/office/drawing/2014/main" id="{AD982580-BFCA-482A-BADD-178C584EB6F2}"/>
              </a:ext>
            </a:extLst>
          </p:cNvPr>
          <p:cNvSpPr>
            <a:spLocks noGrp="1"/>
          </p:cNvSpPr>
          <p:nvPr>
            <p:ph type="body" sz="quarter" idx="3"/>
            <p:custDataLst>
              <p:tags r:id="rId5"/>
            </p:custDataLst>
          </p:nvPr>
        </p:nvSpPr>
        <p:spPr>
          <a:xfrm>
            <a:off x="685800" y="4400550"/>
            <a:ext cx="5486400" cy="3600450"/>
          </a:xfrm>
          <a:prstGeom prst="rect">
            <a:avLst/>
          </a:prstGeom>
        </p:spPr>
        <p:txBody>
          <a:bodyPr numCol="1" compatLnSpc="1">
            <a:prstTxWarp prst="textNoShape">
              <a:avLst/>
            </a:prstTxWarp>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pPr lvl="0"/>
            <a:r>
              <a:t>Edit Master text styles</a:t>
            </a:r>
          </a:p>
          <a:p>
            <a:pPr lvl="1"/>
            <a:r>
              <a:t>Second level</a:t>
            </a:r>
          </a:p>
          <a:p>
            <a:pPr lvl="2"/>
            <a:r>
              <a:t>Third level</a:t>
            </a:r>
          </a:p>
          <a:p>
            <a:pPr lvl="3"/>
            <a:r>
              <a:t>Fourth level</a:t>
            </a:r>
          </a:p>
          <a:p>
            <a:pPr lvl="4"/>
            <a:r>
              <a:t>Fifth level</a:t>
            </a:r>
          </a:p>
        </p:txBody>
      </p:sp>
      <p:sp>
        <p:nvSpPr>
          <p:cNvPr id="19462" name="Footer Placeholder 5">
            <a:extLst>
              <a:ext uri="{FF2B5EF4-FFF2-40B4-BE49-F238E27FC236}">
                <a16:creationId xmlns:a16="http://schemas.microsoft.com/office/drawing/2014/main" id="{28A3DA34-A77F-4125-A662-525C5F87A29E}"/>
              </a:ext>
            </a:extLst>
          </p:cNvPr>
          <p:cNvSpPr>
            <a:spLocks noGrp="1"/>
          </p:cNvSpPr>
          <p:nvPr>
            <p:ph type="ftr" sz="quarter" idx="4"/>
            <p:custDataLst>
              <p:tags r:id="rId6"/>
            </p:custDataLst>
          </p:nvPr>
        </p:nvSpPr>
        <p:spPr>
          <a:xfrm>
            <a:off x="0" y="8685213"/>
            <a:ext cx="2971800" cy="458787"/>
          </a:xfrm>
          <a:prstGeom prst="rect">
            <a:avLst/>
          </a:prstGeom>
        </p:spPr>
        <p:txBody>
          <a:bodyPr rtlCol="0" anchor="b"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r>
              <a:rPr lang="he-IL" altLang="en-US" sz="1200">
                <a:latin typeface="Calibri" pitchFamily="34" charset="0"/>
                <a:ea typeface="Arial" pitchFamily="34" charset="0"/>
              </a:rPr>
              <a:t>4</a:t>
            </a:r>
          </a:p>
        </p:txBody>
      </p:sp>
      <p:sp>
        <p:nvSpPr>
          <p:cNvPr id="19463" name="Slide Number Placeholder 6">
            <a:extLst>
              <a:ext uri="{FF2B5EF4-FFF2-40B4-BE49-F238E27FC236}">
                <a16:creationId xmlns:a16="http://schemas.microsoft.com/office/drawing/2014/main" id="{BC41D1B3-5B5A-4617-9C06-F00A25C2DABB}"/>
              </a:ext>
            </a:extLst>
          </p:cNvPr>
          <p:cNvSpPr>
            <a:spLocks noGrp="1"/>
          </p:cNvSpPr>
          <p:nvPr>
            <p:ph type="sldNum" sz="quarter" idx="5"/>
            <p:custDataLst>
              <p:tags r:id="rId7"/>
            </p:custDataLst>
          </p:nvPr>
        </p:nvSpPr>
        <p:spPr>
          <a:xfrm>
            <a:off x="3884613" y="8685213"/>
            <a:ext cx="2971800" cy="458787"/>
          </a:xfrm>
          <a:prstGeom prst="rect">
            <a:avLst/>
          </a:prstGeom>
        </p:spPr>
        <p:txBody>
          <a:bodyPr rtlCol="0" anchor="b"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fld id="{E4DDEE01-6AA8-4F94-83BB-A7264676FBE8}" type="slidenum">
              <a:rPr lang="he-IL" altLang="en-US" sz="1200">
                <a:latin typeface="Calibri" pitchFamily="34" charset="0"/>
                <a:ea typeface="Arial" pitchFamily="34" charset="0"/>
              </a:rPr>
              <a:t>‹#›</a:t>
            </a:fld>
            <a:endParaRPr lang="he-IL" altLang="en-US" sz="1200">
              <a:latin typeface="Calibri" pitchFamily="34" charset="0"/>
              <a:ea typeface="Arial" pitchFamily="34" charset="0"/>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74.xml"/><Relationship Id="rId1" Type="http://schemas.openxmlformats.org/officeDocument/2006/relationships/tags" Target="../tags/tag273.xml"/><Relationship Id="rId4"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81.xml"/><Relationship Id="rId1" Type="http://schemas.openxmlformats.org/officeDocument/2006/relationships/tags" Target="../tags/tag280.xml"/><Relationship Id="rId4"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84.xml"/><Relationship Id="rId1" Type="http://schemas.openxmlformats.org/officeDocument/2006/relationships/tags" Target="../tags/tag283.xml"/><Relationship Id="rId4"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87.xml"/><Relationship Id="rId1" Type="http://schemas.openxmlformats.org/officeDocument/2006/relationships/tags" Target="../tags/tag286.xml"/><Relationship Id="rId4"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90.xml"/><Relationship Id="rId1" Type="http://schemas.openxmlformats.org/officeDocument/2006/relationships/tags" Target="../tags/tag289.xml"/><Relationship Id="rId4"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93.xml"/><Relationship Id="rId1" Type="http://schemas.openxmlformats.org/officeDocument/2006/relationships/tags" Target="../tags/tag292.xml"/><Relationship Id="rId4"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96.xml"/><Relationship Id="rId1" Type="http://schemas.openxmlformats.org/officeDocument/2006/relationships/tags" Target="../tags/tag295.xml"/><Relationship Id="rId4"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42.xml"/><Relationship Id="rId1" Type="http://schemas.openxmlformats.org/officeDocument/2006/relationships/tags" Target="../tags/tag241.xml"/><Relationship Id="rId4"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99.xml"/><Relationship Id="rId1" Type="http://schemas.openxmlformats.org/officeDocument/2006/relationships/tags" Target="../tags/tag298.xml"/><Relationship Id="rId4"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02.xml"/><Relationship Id="rId1" Type="http://schemas.openxmlformats.org/officeDocument/2006/relationships/tags" Target="../tags/tag301.xml"/><Relationship Id="rId4"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05.xml"/><Relationship Id="rId1" Type="http://schemas.openxmlformats.org/officeDocument/2006/relationships/tags" Target="../tags/tag304.xml"/><Relationship Id="rId4"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45.xml"/><Relationship Id="rId1" Type="http://schemas.openxmlformats.org/officeDocument/2006/relationships/tags" Target="../tags/tag244.xml"/><Relationship Id="rId4"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60.xml"/><Relationship Id="rId1" Type="http://schemas.openxmlformats.org/officeDocument/2006/relationships/tags" Target="../tags/tag259.xml"/><Relationship Id="rId4"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67.xml"/><Relationship Id="rId1" Type="http://schemas.openxmlformats.org/officeDocument/2006/relationships/tags" Target="../tags/tag266.xml"/><Relationship Id="rId4"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70.xml"/><Relationship Id="rId1" Type="http://schemas.openxmlformats.org/officeDocument/2006/relationships/tags" Target="../tags/tag269.xml"/><Relationship Id="rId4"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7" name="Slide Number Placeholder 6">
            <a:extLst>
              <a:ext uri="{FF2B5EF4-FFF2-40B4-BE49-F238E27FC236}">
                <a16:creationId xmlns:a16="http://schemas.microsoft.com/office/drawing/2014/main" id="{0E56CCBD-1027-E9BF-6FDB-6014EB7A71ED}"/>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3915595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Both algorithms relies on the LWE problem with lattice where each one of them takes it to a little different </a:t>
            </a:r>
            <a:r>
              <a:rPr dirty="0" err="1"/>
              <a:t>firection</a:t>
            </a:r>
            <a:r>
              <a:rPr dirty="0"/>
              <a:t>:</a:t>
            </a:r>
            <a:br>
              <a:rPr dirty="0"/>
            </a:br>
            <a:r>
              <a:rPr dirty="0"/>
              <a:t>KYBER start with initializing A matrix of K over K of </a:t>
            </a:r>
            <a:r>
              <a:rPr dirty="0" err="1"/>
              <a:t>polynom</a:t>
            </a:r>
            <a:r>
              <a:rPr dirty="0"/>
              <a:t> mod q, and initialize S and E small polynomials with coefficients of size </a:t>
            </a:r>
            <a:r>
              <a:rPr dirty="0" err="1"/>
              <a:t>etha</a:t>
            </a:r>
            <a:r>
              <a:rPr dirty="0"/>
              <a:t> 1 and 2.</a:t>
            </a:r>
            <a:br>
              <a:rPr dirty="0"/>
            </a:br>
            <a:r>
              <a:rPr dirty="0"/>
              <a:t>than Alice computes t = </a:t>
            </a:r>
            <a:r>
              <a:rPr dirty="0" err="1"/>
              <a:t>As+e</a:t>
            </a:r>
            <a:r>
              <a:rPr dirty="0"/>
              <a:t> </a:t>
            </a:r>
            <a:br>
              <a:rPr dirty="0"/>
            </a:br>
            <a:r>
              <a:rPr dirty="0"/>
              <a:t>the public key generated is </a:t>
            </a:r>
            <a:r>
              <a:rPr dirty="0" err="1"/>
              <a:t>A,t</a:t>
            </a:r>
            <a:r>
              <a:rPr dirty="0"/>
              <a:t> </a:t>
            </a:r>
            <a:br>
              <a:rPr dirty="0"/>
            </a:br>
            <a:r>
              <a:rPr dirty="0"/>
              <a:t>here private key is s. </a:t>
            </a:r>
            <a:br>
              <a:rPr dirty="0"/>
            </a:br>
            <a:r>
              <a:rPr lang="en-AU" dirty="0"/>
              <a:t>N</a:t>
            </a:r>
            <a:r>
              <a:rPr dirty="0" err="1"/>
              <a:t>ote</a:t>
            </a:r>
            <a:r>
              <a:rPr dirty="0"/>
              <a:t> that there is not an efficient known algorithm to compute S given </a:t>
            </a:r>
            <a:r>
              <a:rPr dirty="0" err="1"/>
              <a:t>A,t</a:t>
            </a:r>
            <a:r>
              <a:rPr dirty="0"/>
              <a:t>  </a:t>
            </a:r>
          </a:p>
        </p:txBody>
      </p:sp>
      <p:sp>
        <p:nvSpPr>
          <p:cNvPr id="4" name="Slide Number Placeholder 3">
            <a:extLst>
              <a:ext uri="{FF2B5EF4-FFF2-40B4-BE49-F238E27FC236}">
                <a16:creationId xmlns:a16="http://schemas.microsoft.com/office/drawing/2014/main" id="{D42C9BD2-A0FA-6E77-A580-254B1275E45C}"/>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10</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3344538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receiving Alice public key from a reliable source, Bob can encrypt a message for </a:t>
            </a:r>
            <a:r>
              <a:rPr lang="en-US" dirty="0" err="1"/>
              <a:t>alice</a:t>
            </a:r>
            <a:r>
              <a:rPr lang="en-US" dirty="0"/>
              <a:t>. </a:t>
            </a:r>
            <a:br>
              <a:rPr lang="en-US" dirty="0"/>
            </a:br>
            <a:r>
              <a:rPr lang="en-US" dirty="0"/>
              <a:t>Using three small polynomials bob select he compute the following u and v. </a:t>
            </a:r>
            <a:br>
              <a:rPr lang="en-US" dirty="0"/>
            </a:br>
            <a:r>
              <a:rPr lang="en-US" dirty="0"/>
              <a:t> U =  A^T r + e1 and V = </a:t>
            </a:r>
            <a:r>
              <a:rPr lang="en-US" dirty="0" err="1"/>
              <a:t>t^T</a:t>
            </a:r>
            <a:r>
              <a:rPr lang="en-US" dirty="0"/>
              <a:t> r + e2 + [q/2]m( replace all the one coefficient with q/2 and leave the zeros </a:t>
            </a:r>
            <a:r>
              <a:rPr lang="en-US" dirty="0" err="1"/>
              <a:t>unchaned</a:t>
            </a:r>
            <a:r>
              <a:rPr lang="en-US" dirty="0"/>
              <a:t>)</a:t>
            </a:r>
            <a:br>
              <a:rPr lang="en-US" dirty="0"/>
            </a:br>
            <a:r>
              <a:rPr lang="en-US" dirty="0"/>
              <a:t>the cyphertext is (</a:t>
            </a:r>
            <a:r>
              <a:rPr lang="en-US" dirty="0" err="1"/>
              <a:t>u,v</a:t>
            </a:r>
            <a:r>
              <a:rPr lang="en-US" dirty="0"/>
              <a:t>)</a:t>
            </a:r>
            <a:br>
              <a:rPr lang="en-US" dirty="0"/>
            </a:br>
            <a:br>
              <a:rPr lang="en-US" dirty="0"/>
            </a:br>
            <a:r>
              <a:rPr lang="en-US" dirty="0"/>
              <a:t>To decrypt the cyphertext Alice uses here private key s with rounding function to </a:t>
            </a:r>
            <a:r>
              <a:rPr lang="en-US" dirty="0" err="1"/>
              <a:t>cumpute</a:t>
            </a:r>
            <a:r>
              <a:rPr lang="en-US" dirty="0"/>
              <a:t> m.</a:t>
            </a:r>
            <a:br>
              <a:rPr lang="en-US" dirty="0"/>
            </a:br>
            <a:r>
              <a:rPr lang="en-US" dirty="0"/>
              <a:t> </a:t>
            </a:r>
            <a:endParaRPr lang="en-AU" dirty="0"/>
          </a:p>
        </p:txBody>
      </p:sp>
      <p:sp>
        <p:nvSpPr>
          <p:cNvPr id="7" name="Slide Number Placeholder 6">
            <a:extLst>
              <a:ext uri="{FF2B5EF4-FFF2-40B4-BE49-F238E27FC236}">
                <a16:creationId xmlns:a16="http://schemas.microsoft.com/office/drawing/2014/main" id="{D4212E01-73FA-2614-AFAE-6C85423DFA78}"/>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11</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361601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DILITHIUM is a quantum digital signature algorithm created to withstand a quantum attack, it uses similar problem as mentioned the LWE with lattice/ </a:t>
            </a:r>
            <a:br>
              <a:rPr lang="en-US" dirty="0"/>
            </a:br>
            <a:r>
              <a:rPr lang="en-US" dirty="0"/>
              <a:t>to create the key generation Alice needs to create a random polynomial matrix of k over l and to create another two small polynomial vectors S1 and S2. </a:t>
            </a:r>
            <a:br>
              <a:rPr lang="en-US" dirty="0"/>
            </a:br>
            <a:r>
              <a:rPr lang="en-US" dirty="0"/>
              <a:t>than she compute t = As1+s2. creating her public key </a:t>
            </a:r>
            <a:r>
              <a:rPr lang="en-US" dirty="0" err="1"/>
              <a:t>A,t</a:t>
            </a:r>
            <a:r>
              <a:rPr lang="en-US" dirty="0"/>
              <a:t> </a:t>
            </a:r>
            <a:br>
              <a:rPr lang="en-US" dirty="0"/>
            </a:br>
            <a:r>
              <a:rPr lang="en-US" dirty="0"/>
              <a:t>her private key will be s1,s2. </a:t>
            </a:r>
            <a:br>
              <a:rPr lang="en-US" dirty="0"/>
            </a:br>
            <a:r>
              <a:rPr lang="en-US" dirty="0"/>
              <a:t>note that as before, Given </a:t>
            </a:r>
            <a:r>
              <a:rPr lang="en-US" dirty="0" err="1"/>
              <a:t>A,t</a:t>
            </a:r>
            <a:r>
              <a:rPr lang="en-US" dirty="0"/>
              <a:t> there is not known way to now anything about s1 or s2. </a:t>
            </a:r>
            <a:endParaRPr lang="en-AU" dirty="0"/>
          </a:p>
        </p:txBody>
      </p:sp>
      <p:sp>
        <p:nvSpPr>
          <p:cNvPr id="4" name="Slide Number Placeholder 3"/>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12</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033640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sign a message m Alice does the following:</a:t>
            </a:r>
            <a:br>
              <a:rPr lang="en-US" dirty="0"/>
            </a:br>
            <a:r>
              <a:rPr lang="en-US" dirty="0"/>
              <a:t>Select a small polynomial vector y </a:t>
            </a:r>
            <a:br>
              <a:rPr lang="en-US" dirty="0"/>
            </a:br>
            <a:r>
              <a:rPr lang="en-US" dirty="0"/>
              <a:t>compute the commitment w = Ay</a:t>
            </a:r>
            <a:br>
              <a:rPr lang="en-US" dirty="0"/>
            </a:br>
            <a:r>
              <a:rPr lang="en-US" dirty="0"/>
              <a:t>than the challenge c by hashing the message concatenate to w.</a:t>
            </a:r>
            <a:br>
              <a:rPr lang="en-US" dirty="0"/>
            </a:br>
            <a:r>
              <a:rPr lang="en-US" dirty="0" err="1"/>
              <a:t>finaly</a:t>
            </a:r>
            <a:r>
              <a:rPr lang="en-US" dirty="0"/>
              <a:t> compute z = y + cs1</a:t>
            </a:r>
            <a:br>
              <a:rPr lang="en-US" dirty="0"/>
            </a:br>
            <a:r>
              <a:rPr lang="en-US" dirty="0"/>
              <a:t>the </a:t>
            </a:r>
            <a:r>
              <a:rPr lang="en-US" dirty="0" err="1"/>
              <a:t>sineture</a:t>
            </a:r>
            <a:r>
              <a:rPr lang="en-US" dirty="0"/>
              <a:t> is ( </a:t>
            </a:r>
            <a:r>
              <a:rPr lang="en-US" dirty="0" err="1"/>
              <a:t>c,z</a:t>
            </a:r>
            <a:r>
              <a:rPr lang="en-US" dirty="0"/>
              <a:t>)</a:t>
            </a:r>
            <a:br>
              <a:rPr lang="en-US" dirty="0"/>
            </a:br>
            <a:r>
              <a:rPr lang="en-US" dirty="0"/>
              <a:t>To verify Alice’s signature Bob, after receiving Alice’s public key </a:t>
            </a:r>
            <a:br>
              <a:rPr lang="en-US" dirty="0"/>
            </a:br>
            <a:r>
              <a:rPr lang="en-US" dirty="0"/>
              <a:t>Computes w the commitment and than using the same hash function he verifies the challenge c .</a:t>
            </a:r>
            <a:endParaRPr lang="en-AU" dirty="0"/>
          </a:p>
        </p:txBody>
      </p:sp>
      <p:sp>
        <p:nvSpPr>
          <p:cNvPr id="4" name="Slide Number Placeholder 3"/>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13</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546932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endParaRPr dirty="0"/>
          </a:p>
        </p:txBody>
      </p:sp>
      <p:sp>
        <p:nvSpPr>
          <p:cNvPr id="4" name="Slide Number Placeholder 3">
            <a:extLst>
              <a:ext uri="{FF2B5EF4-FFF2-40B4-BE49-F238E27FC236}">
                <a16:creationId xmlns:a16="http://schemas.microsoft.com/office/drawing/2014/main" id="{67771C12-C9A3-3320-621F-78B6823668C2}"/>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14</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860782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784A8-5EEC-B0EA-8FA1-E39C0BC6DB25}"/>
            </a:ext>
          </a:extLst>
        </p:cNvPr>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AC206BA6-77D2-B2B2-FEAF-267F480D2CB0}"/>
              </a:ext>
            </a:extLst>
          </p:cNvPr>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a:extLst>
              <a:ext uri="{FF2B5EF4-FFF2-40B4-BE49-F238E27FC236}">
                <a16:creationId xmlns:a16="http://schemas.microsoft.com/office/drawing/2014/main" id="{9285F3E7-C14A-C50E-5350-645186393EB8}"/>
              </a:ext>
            </a:extLst>
          </p:cNvPr>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As for the sequence diagram, TLS start with creating a UDP connection, than a client hello is sent from the client answered by a server hello messages, inside those messages we will integrate a quantum mechanism.</a:t>
            </a:r>
          </a:p>
          <a:p>
            <a:endParaRPr lang="en-US" dirty="0"/>
          </a:p>
          <a:p>
            <a:r>
              <a:rPr lang="en-US" dirty="0"/>
              <a:t>All the Public Keys used transferred between the two parties</a:t>
            </a:r>
          </a:p>
          <a:p>
            <a:r>
              <a:rPr lang="en-US" dirty="0"/>
              <a:t>And then they create the secret key</a:t>
            </a:r>
            <a:endParaRPr dirty="0"/>
          </a:p>
        </p:txBody>
      </p:sp>
      <p:sp>
        <p:nvSpPr>
          <p:cNvPr id="4" name="Slide Number Placeholder 3">
            <a:extLst>
              <a:ext uri="{FF2B5EF4-FFF2-40B4-BE49-F238E27FC236}">
                <a16:creationId xmlns:a16="http://schemas.microsoft.com/office/drawing/2014/main" id="{7C1F5B21-40A3-BBA0-0961-1ABEA8FA3E4A}"/>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15</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288532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As for the sequence diagram, TLS start with creating a TCP connection, than a client hello is sent from the client answered by a server hello messages, inside those messages we will integrate a quantum mechanism.</a:t>
            </a:r>
          </a:p>
        </p:txBody>
      </p:sp>
      <p:sp>
        <p:nvSpPr>
          <p:cNvPr id="4" name="Slide Number Placeholder 3">
            <a:extLst>
              <a:ext uri="{FF2B5EF4-FFF2-40B4-BE49-F238E27FC236}">
                <a16:creationId xmlns:a16="http://schemas.microsoft.com/office/drawing/2014/main" id="{5CAE57B4-1552-3D09-3D44-416E24ECE718}"/>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16</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4143248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30CB3-B72E-6750-8B67-FC1B90FD29EC}"/>
            </a:ext>
          </a:extLst>
        </p:cNvPr>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0A152D01-6F23-8814-F7E6-39632F901338}"/>
              </a:ext>
            </a:extLst>
          </p:cNvPr>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a:extLst>
              <a:ext uri="{FF2B5EF4-FFF2-40B4-BE49-F238E27FC236}">
                <a16:creationId xmlns:a16="http://schemas.microsoft.com/office/drawing/2014/main" id="{0EAAA8DC-9A25-DBDD-A57D-843C136BD83B}"/>
              </a:ext>
            </a:extLst>
          </p:cNvPr>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In this Screen We load our secret key. (first open - &gt; than load)</a:t>
            </a:r>
            <a:endParaRPr dirty="0"/>
          </a:p>
        </p:txBody>
      </p:sp>
      <p:sp>
        <p:nvSpPr>
          <p:cNvPr id="4" name="Slide Number Placeholder 3">
            <a:extLst>
              <a:ext uri="{FF2B5EF4-FFF2-40B4-BE49-F238E27FC236}">
                <a16:creationId xmlns:a16="http://schemas.microsoft.com/office/drawing/2014/main" id="{8748271D-2A4C-A8A7-7DF8-14C4C42C5233}"/>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17</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709964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449D1-831A-EC71-F543-DF7E1E260A69}"/>
            </a:ext>
          </a:extLst>
        </p:cNvPr>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4A86606B-3CCC-AD46-0E35-5EAD884E7DA0}"/>
              </a:ext>
            </a:extLst>
          </p:cNvPr>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a:extLst>
              <a:ext uri="{FF2B5EF4-FFF2-40B4-BE49-F238E27FC236}">
                <a16:creationId xmlns:a16="http://schemas.microsoft.com/office/drawing/2014/main" id="{18892036-674E-FE67-5732-23B2AC08FE4F}"/>
              </a:ext>
            </a:extLst>
          </p:cNvPr>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In this screen we want to enter our secret credentials </a:t>
            </a:r>
            <a:endParaRPr dirty="0"/>
          </a:p>
        </p:txBody>
      </p:sp>
      <p:sp>
        <p:nvSpPr>
          <p:cNvPr id="4" name="Slide Number Placeholder 3">
            <a:extLst>
              <a:ext uri="{FF2B5EF4-FFF2-40B4-BE49-F238E27FC236}">
                <a16:creationId xmlns:a16="http://schemas.microsoft.com/office/drawing/2014/main" id="{150C350D-9FFE-97DB-6D5E-EF870832EBF4}"/>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18</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380844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D0B81-AC83-85B2-E2F5-DFCAD3F14624}"/>
            </a:ext>
          </a:extLst>
        </p:cNvPr>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C32FD6C-37D3-E71B-AF41-CBFB3053C359}"/>
              </a:ext>
            </a:extLst>
          </p:cNvPr>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a:extLst>
              <a:ext uri="{FF2B5EF4-FFF2-40B4-BE49-F238E27FC236}">
                <a16:creationId xmlns:a16="http://schemas.microsoft.com/office/drawing/2014/main" id="{80CF58C0-25F6-42C6-B0E7-67832F032AB0}"/>
              </a:ext>
            </a:extLst>
          </p:cNvPr>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This screen is for loading purposes only</a:t>
            </a:r>
            <a:endParaRPr dirty="0"/>
          </a:p>
        </p:txBody>
      </p:sp>
      <p:sp>
        <p:nvSpPr>
          <p:cNvPr id="4" name="Slide Number Placeholder 3">
            <a:extLst>
              <a:ext uri="{FF2B5EF4-FFF2-40B4-BE49-F238E27FC236}">
                <a16:creationId xmlns:a16="http://schemas.microsoft.com/office/drawing/2014/main" id="{4EC9564E-DFE6-856D-208E-0ACD0455E860}"/>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19</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111275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3555"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Cryptology plays a critical role in protecting the data we exchange in an increasingly connected world. It includes both cryptography, the art of creating secure codes, and cryptanalysis, which is breaking those codes. Today, it's the foundation of technologies like online banking, e-commerce, and secure messaging, ensuring that even over vulnerable networks, our data is safe. However, with the advent of quantum computing, we need to evolve cryptology. That's where post-quantum cryptography comes in—designed to withstand the immense power of quantum computers, ensuring our security in the future.</a:t>
            </a:r>
            <a:endParaRPr dirty="0"/>
          </a:p>
        </p:txBody>
      </p:sp>
      <p:sp>
        <p:nvSpPr>
          <p:cNvPr id="4" name="Slide Number Placeholder 3">
            <a:extLst>
              <a:ext uri="{FF2B5EF4-FFF2-40B4-BE49-F238E27FC236}">
                <a16:creationId xmlns:a16="http://schemas.microsoft.com/office/drawing/2014/main" id="{36F5845D-220E-0789-47CB-592F6B03DD45}"/>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a:t>
            </a:fld>
            <a:endParaRPr lang="he-IL" altLang="en-US" sz="1200">
              <a:latin typeface="Calibri" pitchFamily="34" charset="0"/>
              <a:ea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C3CAD-CA2F-A0FB-9594-BF83D3CD9E39}"/>
            </a:ext>
          </a:extLst>
        </p:cNvPr>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025F39B3-A633-5DA1-C2F9-99A0F15957B3}"/>
              </a:ext>
            </a:extLst>
          </p:cNvPr>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a:extLst>
              <a:ext uri="{FF2B5EF4-FFF2-40B4-BE49-F238E27FC236}">
                <a16:creationId xmlns:a16="http://schemas.microsoft.com/office/drawing/2014/main" id="{2463B6B8-3BC6-A8C8-93DB-609D41BCBF6C}"/>
              </a:ext>
            </a:extLst>
          </p:cNvPr>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endParaRPr dirty="0"/>
          </a:p>
        </p:txBody>
      </p:sp>
      <p:sp>
        <p:nvSpPr>
          <p:cNvPr id="4" name="Slide Number Placeholder 3">
            <a:extLst>
              <a:ext uri="{FF2B5EF4-FFF2-40B4-BE49-F238E27FC236}">
                <a16:creationId xmlns:a16="http://schemas.microsoft.com/office/drawing/2014/main" id="{14E26726-1A62-2EB8-FFEF-326E88EF6A9A}"/>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20</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768150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After creating the TCP the client will declare the </a:t>
            </a:r>
            <a:r>
              <a:rPr dirty="0" err="1"/>
              <a:t>algorithem</a:t>
            </a:r>
            <a:r>
              <a:rPr dirty="0"/>
              <a:t> it uses, the server will that replay with the </a:t>
            </a:r>
            <a:r>
              <a:rPr dirty="0" err="1"/>
              <a:t>sercret</a:t>
            </a:r>
            <a:r>
              <a:rPr dirty="0"/>
              <a:t> key encrypted with the hybrid mechanism. </a:t>
            </a:r>
            <a:br>
              <a:rPr dirty="0"/>
            </a:br>
            <a:r>
              <a:rPr lang="en-AU" dirty="0"/>
              <a:t>I</a:t>
            </a:r>
            <a:r>
              <a:rPr dirty="0"/>
              <a:t>f all the steps went </a:t>
            </a:r>
            <a:r>
              <a:rPr dirty="0" err="1"/>
              <a:t>succes</a:t>
            </a:r>
            <a:r>
              <a:rPr lang="en-AU" dirty="0"/>
              <a:t>s</a:t>
            </a:r>
            <a:r>
              <a:rPr dirty="0"/>
              <a:t>fully the connection assumed to be secured to quantum attack.</a:t>
            </a:r>
          </a:p>
        </p:txBody>
      </p:sp>
      <p:sp>
        <p:nvSpPr>
          <p:cNvPr id="4" name="Slide Number Placeholder 3">
            <a:extLst>
              <a:ext uri="{FF2B5EF4-FFF2-40B4-BE49-F238E27FC236}">
                <a16:creationId xmlns:a16="http://schemas.microsoft.com/office/drawing/2014/main" id="{56A6B5B0-DD1B-0373-93AA-FD53DCA853E3}"/>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21</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4116987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endParaRPr dirty="0"/>
          </a:p>
        </p:txBody>
      </p:sp>
      <p:sp>
        <p:nvSpPr>
          <p:cNvPr id="4" name="Slide Number Placeholder 3">
            <a:extLst>
              <a:ext uri="{FF2B5EF4-FFF2-40B4-BE49-F238E27FC236}">
                <a16:creationId xmlns:a16="http://schemas.microsoft.com/office/drawing/2014/main" id="{3CB4AED5-137D-4F2C-2C6C-4F350A0823DE}"/>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22</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133151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3555"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In todays cryptography </a:t>
            </a:r>
            <a:r>
              <a:rPr lang="en-US" dirty="0" err="1"/>
              <a:t>tha</a:t>
            </a:r>
            <a:r>
              <a:rPr lang="en-US" dirty="0"/>
              <a:t> main Three algorithms encryption are:</a:t>
            </a:r>
            <a:br>
              <a:rPr lang="en-US" dirty="0"/>
            </a:br>
            <a:r>
              <a:rPr lang="en-US" dirty="0"/>
              <a:t>RSA which based on the problem of Factoring a large number which is the multiplicand of two prime numbers. It is an asymmetric algorithm. Which means that for decryption and encryption we uses different keys. </a:t>
            </a:r>
          </a:p>
          <a:p>
            <a:r>
              <a:rPr lang="en-US" dirty="0"/>
              <a:t>DH which is a key exchange protocol based on the discrete logarithm problem where the two sides swipe keys between them and than compute together a common key.</a:t>
            </a:r>
            <a:br>
              <a:rPr lang="en-US" dirty="0"/>
            </a:br>
            <a:r>
              <a:rPr lang="en-US" dirty="0"/>
              <a:t>And EC which is also relies on the discrete logarithm problem. </a:t>
            </a:r>
            <a:br>
              <a:rPr lang="en-US" dirty="0"/>
            </a:br>
            <a:endParaRPr dirty="0"/>
          </a:p>
        </p:txBody>
      </p:sp>
      <p:sp>
        <p:nvSpPr>
          <p:cNvPr id="4" name="Slide Number Placeholder 3">
            <a:extLst>
              <a:ext uri="{FF2B5EF4-FFF2-40B4-BE49-F238E27FC236}">
                <a16:creationId xmlns:a16="http://schemas.microsoft.com/office/drawing/2014/main" id="{5C7E1AE9-2F07-6F83-D4B3-6515C364C988}"/>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3</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3489519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marR="914400" lvl="0" indent="-342900" algn="l" rtl="0">
              <a:lnSpc>
                <a:spcPct val="107000"/>
              </a:lnSpc>
              <a:spcBef>
                <a:spcPts val="600"/>
              </a:spcBef>
              <a:buFont typeface="Symbol" panose="05050102010706020507" pitchFamily="18" charset="2"/>
              <a:buChar char=""/>
            </a:pP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The RSA scheme</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342900" marR="914400" lvl="0" indent="-342900" algn="l" rtl="0">
              <a:lnSpc>
                <a:spcPct val="107000"/>
              </a:lnSpc>
              <a:spcBef>
                <a:spcPts val="600"/>
              </a:spcBef>
              <a:buFont typeface="Symbol" panose="05050102010706020507" pitchFamily="18" charset="2"/>
              <a:buChar char=""/>
            </a:pP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The Finite Field Diffie-Hellman key exchange</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342900" marR="914400" lvl="0" indent="-342900" algn="l" rtl="0">
              <a:lnSpc>
                <a:spcPct val="107000"/>
              </a:lnSpc>
              <a:spcBef>
                <a:spcPts val="600"/>
              </a:spcBef>
              <a:spcAft>
                <a:spcPts val="800"/>
              </a:spcAft>
              <a:buFont typeface="Symbol" panose="05050102010706020507" pitchFamily="18" charset="2"/>
              <a:buChar char=""/>
            </a:pP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The Elliptic Curve Diffie-Hellman key exchange</a:t>
            </a:r>
            <a:b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br>
            <a:b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b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peter </a:t>
            </a:r>
            <a:r>
              <a:rPr lang="en-AU" sz="1800" dirty="0" err="1">
                <a:solidFill>
                  <a:srgbClr val="000000"/>
                </a:solidFill>
                <a:effectLst/>
                <a:latin typeface="Times New Roman" panose="02020603050405020304" pitchFamily="18" charset="0"/>
                <a:ea typeface="Aptos" panose="020B0004020202020204" pitchFamily="34" charset="0"/>
                <a:cs typeface="Aptos" panose="020B0004020202020204" pitchFamily="34" charset="0"/>
              </a:rPr>
              <a:t>shor</a:t>
            </a: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 invented the </a:t>
            </a:r>
            <a:r>
              <a:rPr lang="en-AU" sz="1800" dirty="0" err="1">
                <a:solidFill>
                  <a:srgbClr val="000000"/>
                </a:solidFill>
                <a:effectLst/>
                <a:latin typeface="Times New Roman" panose="02020603050405020304" pitchFamily="18" charset="0"/>
                <a:ea typeface="Aptos" panose="020B0004020202020204" pitchFamily="34" charset="0"/>
                <a:cs typeface="Aptos" panose="020B0004020202020204" pitchFamily="34" charset="0"/>
              </a:rPr>
              <a:t>Shors</a:t>
            </a: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 algorithm the main problematic algorithm that basically, given enough powerful quantum computer can crack the previous algorithm. </a:t>
            </a:r>
            <a:b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br>
            <a:endParaRPr lang="en-US" sz="1800" dirty="0">
              <a:effectLst/>
              <a:latin typeface="Aptos" panose="020B0004020202020204" pitchFamily="34" charset="0"/>
              <a:ea typeface="Aptos" panose="020B0004020202020204" pitchFamily="34" charset="0"/>
              <a:cs typeface="Aptos" panose="020B0004020202020204" pitchFamily="34" charset="0"/>
            </a:endParaRPr>
          </a:p>
        </p:txBody>
      </p:sp>
      <p:sp>
        <p:nvSpPr>
          <p:cNvPr id="7" name="Slide Number Placeholder 6">
            <a:extLst>
              <a:ext uri="{FF2B5EF4-FFF2-40B4-BE49-F238E27FC236}">
                <a16:creationId xmlns:a16="http://schemas.microsoft.com/office/drawing/2014/main" id="{2B08766F-23B7-AA92-E766-8C53E01EAC68}"/>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4</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357836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5603"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So the problem is that if in the future indeed a strong enough quantum computer will rise we all understand that if the current cryptographic algorithm are broken we are having a crisis that needs to be addressed. </a:t>
            </a:r>
            <a:br>
              <a:rPr lang="en-US" dirty="0"/>
            </a:br>
            <a:r>
              <a:rPr lang="en-US" dirty="0"/>
              <a:t>So it is better to prepare for the future as early as possible. </a:t>
            </a:r>
            <a:br>
              <a:rPr lang="en-US" dirty="0"/>
            </a:br>
            <a:br>
              <a:rPr lang="en-US" dirty="0"/>
            </a:br>
            <a:endParaRPr dirty="0"/>
          </a:p>
        </p:txBody>
      </p:sp>
      <p:sp>
        <p:nvSpPr>
          <p:cNvPr id="4" name="Slide Number Placeholder 3">
            <a:extLst>
              <a:ext uri="{FF2B5EF4-FFF2-40B4-BE49-F238E27FC236}">
                <a16:creationId xmlns:a16="http://schemas.microsoft.com/office/drawing/2014/main" id="{CAEE765E-9322-0F25-633D-6091D8675AD3}"/>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5</a:t>
            </a:fld>
            <a:endParaRPr lang="he-IL" altLang="en-US" sz="1200">
              <a:latin typeface="Calibri" pitchFamily="34" charset="0"/>
              <a:ea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principles of quantum computer are:</a:t>
            </a:r>
            <a:br>
              <a:rPr lang="en-US" dirty="0"/>
            </a:br>
            <a:r>
              <a:rPr lang="en-US" dirty="0"/>
              <a:t>Qubits: this is the basic unit similar to bits in a classical computer. They can exist in a superposition </a:t>
            </a:r>
            <a:br>
              <a:rPr lang="en-US" dirty="0"/>
            </a:br>
            <a:br>
              <a:rPr lang="en-US" dirty="0"/>
            </a:br>
            <a:r>
              <a:rPr lang="en-US" dirty="0"/>
              <a:t>The superposition in a quantum computer means that a Qubit can be in multiple state at once between 1 and 0 with some probability.</a:t>
            </a:r>
            <a:br>
              <a:rPr lang="en-US" dirty="0"/>
            </a:br>
            <a:br>
              <a:rPr lang="en-US" dirty="0"/>
            </a:br>
            <a:r>
              <a:rPr lang="en-US" dirty="0" err="1"/>
              <a:t>Entangelment</a:t>
            </a:r>
            <a:r>
              <a:rPr lang="en-US" dirty="0"/>
              <a:t> means that the quantum states of multiple particles are </a:t>
            </a:r>
            <a:r>
              <a:rPr lang="en-US" dirty="0" err="1"/>
              <a:t>coreelated</a:t>
            </a:r>
            <a:r>
              <a:rPr lang="en-US" dirty="0"/>
              <a:t> </a:t>
            </a:r>
            <a:r>
              <a:rPr lang="en-US" dirty="0" err="1"/>
              <a:t>emanning</a:t>
            </a:r>
            <a:r>
              <a:rPr lang="en-US" dirty="0"/>
              <a:t> that qubits can affect other qubits.</a:t>
            </a:r>
            <a:br>
              <a:rPr lang="en-US" dirty="0"/>
            </a:br>
            <a:r>
              <a:rPr lang="en-US" dirty="0"/>
              <a:t>This also crucial for quantum </a:t>
            </a:r>
            <a:r>
              <a:rPr lang="en-US" dirty="0" err="1"/>
              <a:t>algoritrhms</a:t>
            </a:r>
            <a:r>
              <a:rPr lang="en-US" dirty="0"/>
              <a:t>. </a:t>
            </a:r>
            <a:br>
              <a:rPr lang="en-US" dirty="0"/>
            </a:br>
            <a:br>
              <a:rPr lang="en-US" dirty="0"/>
            </a:br>
            <a:r>
              <a:rPr lang="en-US" dirty="0"/>
              <a:t>And of course the famous </a:t>
            </a:r>
            <a:r>
              <a:rPr lang="en-US" dirty="0" err="1"/>
              <a:t>shor’s</a:t>
            </a:r>
            <a:r>
              <a:rPr lang="en-US" dirty="0"/>
              <a:t> algorithm that was mentioned. </a:t>
            </a:r>
          </a:p>
        </p:txBody>
      </p:sp>
      <p:sp>
        <p:nvSpPr>
          <p:cNvPr id="4" name="Slide Number Placeholder 3"/>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6</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510809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TLS – transport layer security</a:t>
            </a:r>
            <a:br>
              <a:rPr lang="en-US" dirty="0"/>
            </a:br>
            <a:r>
              <a:rPr lang="en-US" dirty="0"/>
              <a:t>combining the known strength of RSA and ECCDSA together with KYBER and DILITHIUM both are quantum resistant algorithms to create a hybrid communication protocol </a:t>
            </a:r>
            <a:br>
              <a:rPr lang="en-US" dirty="0"/>
            </a:br>
            <a:r>
              <a:rPr lang="en-US" dirty="0"/>
              <a:t>that will be at least secured as the current protocols and most likely more secure, due to the reason that the quantum resistant algorithms are still at their development stage.</a:t>
            </a:r>
            <a:endParaRPr lang="he-IL" dirty="0"/>
          </a:p>
        </p:txBody>
      </p:sp>
      <p:sp>
        <p:nvSpPr>
          <p:cNvPr id="7" name="Slide Number Placeholder 6">
            <a:extLst>
              <a:ext uri="{FF2B5EF4-FFF2-40B4-BE49-F238E27FC236}">
                <a16:creationId xmlns:a16="http://schemas.microsoft.com/office/drawing/2014/main" id="{4A2F8B8C-5E03-87A1-BFDB-22C28501F7EB}"/>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7</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289145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Transport layer security</a:t>
            </a:r>
            <a:br>
              <a:rPr lang="en-US" dirty="0"/>
            </a:br>
            <a:r>
              <a:rPr lang="en-US" dirty="0"/>
              <a:t>mention that The algorithms chosen, KYBER and DILITHIUM, are finalists in the NIST competition for quantum cryptography algorithms.</a:t>
            </a:r>
            <a:br>
              <a:rPr lang="en-US" dirty="0"/>
            </a:br>
            <a:r>
              <a:rPr lang="en-US" dirty="0"/>
              <a:t>Among  a lot of other algorithm. Therefore we chose them as our algorithm for the implementation although the competition and the testing are ongoing still, </a:t>
            </a:r>
            <a:br>
              <a:rPr lang="en-US" dirty="0"/>
            </a:br>
            <a:r>
              <a:rPr lang="en-US" dirty="0"/>
              <a:t>so we keep to ourself the ability to respond to changes and even, maybe if necessary to change the algorithm that will be used. </a:t>
            </a:r>
            <a:br>
              <a:rPr lang="en-US" dirty="0"/>
            </a:br>
            <a:br>
              <a:rPr lang="en-US" dirty="0"/>
            </a:br>
            <a:r>
              <a:rPr lang="en-US" dirty="0"/>
              <a:t>As mentioned combining the strength of RSA and ECDSA + the finalist of the NIST competition of secured quantum resistance algorithm KYBER for </a:t>
            </a:r>
            <a:br>
              <a:rPr lang="en-US" dirty="0"/>
            </a:br>
            <a:r>
              <a:rPr lang="en-US" dirty="0"/>
              <a:t>Key generation </a:t>
            </a:r>
            <a:r>
              <a:rPr lang="en-US" dirty="0" err="1"/>
              <a:t>aand</a:t>
            </a:r>
            <a:r>
              <a:rPr lang="en-US" dirty="0"/>
              <a:t> DILITHIUM for DS. </a:t>
            </a:r>
            <a:br>
              <a:rPr lang="en-US" dirty="0"/>
            </a:br>
            <a:r>
              <a:rPr lang="en-US" dirty="0"/>
              <a:t>Based on the current TLS 1.3 </a:t>
            </a:r>
            <a:br>
              <a:rPr lang="en-US" dirty="0"/>
            </a:br>
            <a:r>
              <a:rPr lang="en-US" dirty="0"/>
              <a:t>important to mention that the current algorithms are still Changning and under tests and they might change in the near future.</a:t>
            </a:r>
            <a:br>
              <a:rPr lang="en-US" dirty="0"/>
            </a:br>
            <a:r>
              <a:rPr lang="en-US" dirty="0"/>
              <a:t>Creating a secure Communication Protocol .</a:t>
            </a:r>
            <a:endParaRPr dirty="0"/>
          </a:p>
        </p:txBody>
      </p:sp>
      <p:sp>
        <p:nvSpPr>
          <p:cNvPr id="4" name="Slide Number Placeholder 3">
            <a:extLst>
              <a:ext uri="{FF2B5EF4-FFF2-40B4-BE49-F238E27FC236}">
                <a16:creationId xmlns:a16="http://schemas.microsoft.com/office/drawing/2014/main" id="{30F2415E-99DE-9CF9-B654-330F6EF6C5BA}"/>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8</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60400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 – modular </a:t>
            </a:r>
            <a:r>
              <a:rPr lang="en-US" dirty="0" err="1"/>
              <a:t>aritmetics</a:t>
            </a:r>
            <a:br>
              <a:rPr lang="en-US" dirty="0"/>
            </a:br>
            <a:r>
              <a:rPr lang="en-US" dirty="0"/>
              <a:t>Small polynomials are polynomial where all its coefficients mods q are smaller or equal to some integer</a:t>
            </a:r>
            <a:endParaRPr lang="en-AU" dirty="0"/>
          </a:p>
          <a:p>
            <a:r>
              <a:rPr dirty="0"/>
              <a:t>A </a:t>
            </a:r>
            <a:r>
              <a:rPr dirty="0" err="1"/>
              <a:t>a</a:t>
            </a:r>
            <a:r>
              <a:rPr dirty="0"/>
              <a:t> random matrix whose entries are polynomial in the ring </a:t>
            </a:r>
            <a:r>
              <a:rPr dirty="0" err="1"/>
              <a:t>R_q</a:t>
            </a:r>
            <a:r>
              <a:rPr dirty="0"/>
              <a:t> </a:t>
            </a:r>
            <a:br>
              <a:rPr dirty="0"/>
            </a:br>
            <a:r>
              <a:rPr dirty="0"/>
              <a:t>t which obtained by small polynomials s and e </a:t>
            </a:r>
            <a:br>
              <a:rPr dirty="0"/>
            </a:br>
            <a:r>
              <a:rPr dirty="0"/>
              <a:t>than computing t as = As + e</a:t>
            </a:r>
            <a:br>
              <a:rPr dirty="0"/>
            </a:br>
            <a:r>
              <a:rPr dirty="0"/>
              <a:t>the problem here given </a:t>
            </a:r>
            <a:r>
              <a:rPr dirty="0" err="1"/>
              <a:t>A,t</a:t>
            </a:r>
            <a:r>
              <a:rPr dirty="0"/>
              <a:t> find s. </a:t>
            </a:r>
            <a:br>
              <a:rPr dirty="0"/>
            </a:br>
            <a:r>
              <a:rPr lang="en-AU" dirty="0"/>
              <a:t>N</a:t>
            </a:r>
            <a:r>
              <a:rPr dirty="0"/>
              <a:t>o one knows an algorithm to compute s given </a:t>
            </a:r>
            <a:r>
              <a:rPr dirty="0" err="1"/>
              <a:t>A,t</a:t>
            </a:r>
            <a:br>
              <a:rPr dirty="0"/>
            </a:br>
            <a:br>
              <a:rPr dirty="0"/>
            </a:br>
            <a:endParaRPr dirty="0"/>
          </a:p>
        </p:txBody>
      </p:sp>
      <p:sp>
        <p:nvSpPr>
          <p:cNvPr id="4" name="Slide Number Placeholder 3">
            <a:extLst>
              <a:ext uri="{FF2B5EF4-FFF2-40B4-BE49-F238E27FC236}">
                <a16:creationId xmlns:a16="http://schemas.microsoft.com/office/drawing/2014/main" id="{967F0D39-F515-D236-C375-ACF440C14C8C}"/>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9</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0132208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Master" Target="../slideMasters/slideMaster1.xml"/><Relationship Id="rId5" Type="http://schemas.openxmlformats.org/officeDocument/2006/relationships/tags" Target="../tags/tag25.xml"/><Relationship Id="rId4" Type="http://schemas.openxmlformats.org/officeDocument/2006/relationships/tags" Target="../tags/tag24.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9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 Id="rId5" Type="http://schemas.openxmlformats.org/officeDocument/2006/relationships/slideMaster" Target="../slideMasters/slideMaster4.xml"/><Relationship Id="rId4" Type="http://schemas.openxmlformats.org/officeDocument/2006/relationships/tags" Target="../tags/tag75.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5" Type="http://schemas.openxmlformats.org/officeDocument/2006/relationships/slideMaster" Target="../slideMasters/slideMaster5.xml"/><Relationship Id="rId4" Type="http://schemas.openxmlformats.org/officeDocument/2006/relationships/tags" Target="../tags/tag9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0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37.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68.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76.xml"/><Relationship Id="rId1" Type="http://schemas.openxmlformats.org/officeDocument/2006/relationships/tags" Target="../tags/tag17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 Id="rId4"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2D7C-EB5B-4585-A277-822C755D3AC8}"/>
              </a:ext>
            </a:extLst>
          </p:cNvPr>
          <p:cNvSpPr>
            <a:spLocks noGrp="1"/>
          </p:cNvSpPr>
          <p:nvPr>
            <p:ph type="ctrTitle"/>
            <p:custDataLst>
              <p:tags r:id="rId1"/>
            </p:custDataLst>
          </p:nvPr>
        </p:nvSpPr>
        <p:spPr>
          <a:xfrm>
            <a:off x="1524000" y="2430779"/>
            <a:ext cx="9144000" cy="1079183"/>
          </a:xfrm>
          <a:prstGeom prst="rect">
            <a:avLst/>
          </a:prstGeom>
        </p:spPr>
        <p:txBody>
          <a:bodyPr>
            <a:normAutofit/>
          </a:bodyPr>
          <a:lstStyle>
            <a:lvl1pPr algn="ctr">
              <a:defRPr sz="4400" b="0">
                <a:solidFill>
                  <a:schemeClr val="bg1"/>
                </a:solidFill>
                <a:latin typeface="Segoe UI Semilight" pitchFamily="34" charset="0"/>
                <a:cs typeface="Segoe UI Semilight" panose="020B04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807FB171-3219-4EAA-9984-2CB2F0C7C0DB}"/>
              </a:ext>
            </a:extLst>
          </p:cNvPr>
          <p:cNvSpPr>
            <a:spLocks noGrp="1"/>
          </p:cNvSpPr>
          <p:nvPr>
            <p:ph type="subTitle" idx="1"/>
            <p:custDataLst>
              <p:tags r:id="rId2"/>
            </p:custDataLst>
          </p:nvPr>
        </p:nvSpPr>
        <p:spPr>
          <a:xfrm>
            <a:off x="1524000" y="3602038"/>
            <a:ext cx="9144000" cy="1655762"/>
          </a:xfrm>
          <a:prstGeom prst="rect">
            <a:avLst/>
          </a:prstGeom>
        </p:spPr>
        <p:txBody>
          <a:bodyPr>
            <a:normAutofit/>
          </a:bodyPr>
          <a:lstStyle>
            <a:lvl1pPr marL="0" indent="0" algn="ctr">
              <a:buNone/>
              <a:defRPr sz="2400" baseline="0">
                <a:solidFill>
                  <a:schemeClr val="bg1"/>
                </a:solidFill>
                <a:latin typeface="Segoe UI Semilight"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B28042ED-8BE6-4620-AA0D-4BA63D84C102}"/>
              </a:ext>
            </a:extLst>
          </p:cNvPr>
          <p:cNvSpPr>
            <a:spLocks noGrp="1"/>
          </p:cNvSpPr>
          <p:nvPr>
            <p:ph type="body" sz="quarter" idx="15"/>
            <p:custDataLst>
              <p:tags r:id="rId3"/>
            </p:custDataLst>
          </p:nvPr>
        </p:nvSpPr>
        <p:spPr>
          <a:xfrm>
            <a:off x="4048919" y="6019105"/>
            <a:ext cx="4094163" cy="387608"/>
          </a:xfrm>
          <a:prstGeom prst="rect">
            <a:avLst/>
          </a:prstGeom>
        </p:spPr>
        <p:txBody>
          <a:bodyPr>
            <a:noAutofit/>
          </a:bodyPr>
          <a:lstStyle>
            <a:lvl1pPr marL="0" indent="0" algn="ctr">
              <a:buFont typeface="Arial" pitchFamily="34" charset="0"/>
              <a:buNone/>
              <a:defRPr sz="1400">
                <a:solidFill>
                  <a:schemeClr val="bg1"/>
                </a:solidFill>
              </a:defRPr>
            </a:lvl1pPr>
            <a:lvl2pPr marL="457200" indent="0">
              <a:buFont typeface="Arial" pitchFamily="34" charset="0"/>
              <a:buNone/>
              <a:defRPr sz="1200">
                <a:solidFill>
                  <a:schemeClr val="bg1"/>
                </a:solidFill>
              </a:defRPr>
            </a:lvl2pPr>
            <a:lvl3pPr marL="914400" indent="0">
              <a:buFont typeface="Arial" pitchFamily="34" charset="0"/>
              <a:buNone/>
              <a:defRPr sz="1100">
                <a:solidFill>
                  <a:schemeClr val="bg1"/>
                </a:solidFill>
              </a:defRPr>
            </a:lvl3pPr>
            <a:lvl4pPr marL="1371600" indent="0">
              <a:buFont typeface="Arial" pitchFamily="34" charset="0"/>
              <a:buNone/>
              <a:defRPr sz="1050">
                <a:solidFill>
                  <a:schemeClr val="bg1"/>
                </a:solidFill>
              </a:defRPr>
            </a:lvl4pPr>
            <a:lvl5pPr marL="1828800" indent="0">
              <a:buFont typeface="Arial" pitchFamily="34" charset="0"/>
              <a:buNone/>
              <a:defRPr sz="1050">
                <a:solidFill>
                  <a:schemeClr val="bg1"/>
                </a:solidFill>
              </a:defRPr>
            </a:lvl5pPr>
          </a:lstStyle>
          <a:p>
            <a:pPr lvl="0"/>
            <a:r>
              <a:rPr lang="en-US"/>
              <a:t>Edit Master text styles</a:t>
            </a:r>
          </a:p>
        </p:txBody>
      </p:sp>
      <p:sp>
        <p:nvSpPr>
          <p:cNvPr id="14" name="Text Placeholder 6">
            <a:extLst>
              <a:ext uri="{FF2B5EF4-FFF2-40B4-BE49-F238E27FC236}">
                <a16:creationId xmlns:a16="http://schemas.microsoft.com/office/drawing/2014/main" id="{E79EC53F-DEAE-4F5E-A9DF-A7870D3E52BE}"/>
              </a:ext>
            </a:extLst>
          </p:cNvPr>
          <p:cNvSpPr>
            <a:spLocks noGrp="1"/>
          </p:cNvSpPr>
          <p:nvPr>
            <p:ph type="body" sz="quarter" idx="17"/>
            <p:custDataLst>
              <p:tags r:id="rId4"/>
            </p:custDataLst>
          </p:nvPr>
        </p:nvSpPr>
        <p:spPr>
          <a:xfrm>
            <a:off x="4047779" y="5527745"/>
            <a:ext cx="4094163" cy="387608"/>
          </a:xfrm>
          <a:prstGeom prst="rect">
            <a:avLst/>
          </a:prstGeom>
        </p:spPr>
        <p:txBody>
          <a:bodyPr>
            <a:noAutofit/>
          </a:bodyPr>
          <a:lstStyle>
            <a:lvl1pPr marL="0" indent="0" algn="ctr">
              <a:buFont typeface="Arial" pitchFamily="34" charset="0"/>
              <a:buNone/>
              <a:defRPr sz="1400">
                <a:solidFill>
                  <a:schemeClr val="bg1"/>
                </a:solidFill>
              </a:defRPr>
            </a:lvl1pPr>
            <a:lvl2pPr marL="457200" indent="0">
              <a:buFont typeface="Arial" pitchFamily="34" charset="0"/>
              <a:buNone/>
              <a:defRPr sz="1200">
                <a:solidFill>
                  <a:schemeClr val="bg1"/>
                </a:solidFill>
              </a:defRPr>
            </a:lvl2pPr>
            <a:lvl3pPr marL="914400" indent="0">
              <a:buFont typeface="Arial" pitchFamily="34" charset="0"/>
              <a:buNone/>
              <a:defRPr sz="1100">
                <a:solidFill>
                  <a:schemeClr val="bg1"/>
                </a:solidFill>
              </a:defRPr>
            </a:lvl3pPr>
            <a:lvl4pPr marL="1371600" indent="0">
              <a:buFont typeface="Arial" pitchFamily="34" charset="0"/>
              <a:buNone/>
              <a:defRPr sz="1050">
                <a:solidFill>
                  <a:schemeClr val="bg1"/>
                </a:solidFill>
              </a:defRPr>
            </a:lvl4pPr>
            <a:lvl5pPr marL="1828800" indent="0">
              <a:buFont typeface="Arial" pitchFamily="34" charset="0"/>
              <a:buNone/>
              <a:defRPr sz="1050">
                <a:solidFill>
                  <a:schemeClr val="bg1"/>
                </a:solidFill>
              </a:defRPr>
            </a:lvl5pPr>
          </a:lstStyle>
          <a:p>
            <a:pPr lvl="0"/>
            <a:r>
              <a:rPr lang="en-US"/>
              <a:t>Edit Master text styles</a:t>
            </a:r>
          </a:p>
        </p:txBody>
      </p:sp>
      <p:sp>
        <p:nvSpPr>
          <p:cNvPr id="5" name="Text Placeholder 4">
            <a:extLst>
              <a:ext uri="{FF2B5EF4-FFF2-40B4-BE49-F238E27FC236}">
                <a16:creationId xmlns:a16="http://schemas.microsoft.com/office/drawing/2014/main" id="{D06CEE78-0F77-47FE-9352-BD5D49B5255D}"/>
              </a:ext>
            </a:extLst>
          </p:cNvPr>
          <p:cNvSpPr>
            <a:spLocks noGrp="1"/>
          </p:cNvSpPr>
          <p:nvPr>
            <p:ph type="body" sz="quarter" idx="18"/>
            <p:custDataLst>
              <p:tags r:id="rId5"/>
            </p:custDataLst>
          </p:nvPr>
        </p:nvSpPr>
        <p:spPr>
          <a:xfrm>
            <a:off x="243047" y="135256"/>
            <a:ext cx="3149890" cy="350837"/>
          </a:xfrm>
          <a:prstGeom prst="rect">
            <a:avLst/>
          </a:prstGeom>
        </p:spPr>
        <p:txBody>
          <a:bodyPr>
            <a:normAutofit/>
          </a:bodyPr>
          <a:lstStyle>
            <a:lvl1pPr marL="0" indent="0" algn="l" defTabSz="914400" rtl="0" eaLnBrk="1" latinLnBrk="0" hangingPunct="1">
              <a:lnSpc>
                <a:spcPct val="100000"/>
              </a:lnSpc>
              <a:spcBef>
                <a:spcPct val="0"/>
              </a:spcBef>
              <a:spcAft>
                <a:spcPct val="0"/>
              </a:spcAft>
              <a:buFont typeface="Arial" pitchFamily="34" charset="0"/>
              <a:buNone/>
              <a:defRPr lang="he-IL" sz="1600" kern="1200">
                <a:solidFill>
                  <a:schemeClr val="bg1"/>
                </a:solidFill>
                <a:latin typeface="Segoe UI Semilight" pitchFamily="34" charset="0"/>
                <a:ea typeface="+mn-ea"/>
                <a:cs typeface="Segoe UI Semilight" panose="020B0402040204020203" pitchFamily="34" charset="0"/>
              </a:defRPr>
            </a:lvl1pPr>
          </a:lstStyle>
          <a:p>
            <a:pPr lvl="0"/>
            <a:r>
              <a:rPr lang="en-US"/>
              <a:t>Edit Master text styles</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191D8D9-73DA-4F79-BB22-37B28D3A01FB}"/>
              </a:ext>
            </a:extLst>
          </p:cNvPr>
          <p:cNvSpPr>
            <a:spLocks noGrp="1"/>
          </p:cNvSpPr>
          <p:nvPr>
            <p:ph type="title"/>
            <p:custDataLst>
              <p:tags r:id="rId1"/>
            </p:custDataLst>
          </p:nvPr>
        </p:nvSpPr>
        <p:spPr>
          <a:xfrm>
            <a:off x="594000" y="540001"/>
            <a:ext cx="10620000" cy="313200"/>
          </a:xfrm>
          <a:prstGeom prst="rect">
            <a:avLst/>
          </a:prstGeom>
        </p:spPr>
        <p:txBody>
          <a:bodyPr/>
          <a:lstStyle/>
          <a:p>
            <a:r>
              <a:rPr lang="en-US"/>
              <a:t>Click to edit Master title style</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ank You Campus">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animated_placehol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C7E2F52-41F5-466C-A070-8FCFAE6305D6}"/>
              </a:ext>
            </a:extLst>
          </p:cNvPr>
          <p:cNvSpPr>
            <a:spLocks noGrp="1"/>
          </p:cNvSpPr>
          <p:nvPr>
            <p:ph type="pic" sz="quarter" idx="12"/>
            <p:custDataLst>
              <p:tags r:id="rId1"/>
            </p:custDataLst>
          </p:nvPr>
        </p:nvSpPr>
        <p:spPr>
          <a:xfrm>
            <a:off x="-8546" y="1371"/>
            <a:ext cx="5077708" cy="6862530"/>
          </a:xfrm>
          <a:custGeom>
            <a:avLst/>
            <a:gdLst>
              <a:gd name="connsiteX0" fmla="*/ 18 w 10112"/>
              <a:gd name="connsiteY0" fmla="*/ 3 h 10010"/>
              <a:gd name="connsiteX1" fmla="*/ 3604 w 10112"/>
              <a:gd name="connsiteY1" fmla="*/ 0 h 10010"/>
              <a:gd name="connsiteX2" fmla="*/ 10112 w 10112"/>
              <a:gd name="connsiteY2" fmla="*/ 10010 h 10010"/>
              <a:gd name="connsiteX3" fmla="*/ 0 w 10112"/>
              <a:gd name="connsiteY3" fmla="*/ 10010 h 10010"/>
              <a:gd name="connsiteX4" fmla="*/ 18 w 10112"/>
              <a:gd name="connsiteY4" fmla="*/ 3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2" h="10010">
                <a:moveTo>
                  <a:pt x="18" y="3"/>
                </a:moveTo>
                <a:lnTo>
                  <a:pt x="3604" y="0"/>
                </a:lnTo>
                <a:lnTo>
                  <a:pt x="10112" y="10010"/>
                </a:lnTo>
                <a:lnTo>
                  <a:pt x="0" y="10010"/>
                </a:lnTo>
                <a:cubicBezTo>
                  <a:pt x="12" y="6677"/>
                  <a:pt x="6" y="3336"/>
                  <a:pt x="18" y="3"/>
                </a:cubicBezTo>
                <a:close/>
              </a:path>
            </a:pathLst>
          </a:custGeom>
        </p:spPr>
        <p:txBody>
          <a:bodyPr vert="horz" wrap="square" lIns="91440" tIns="45720" rIns="91440" bIns="45720" numCol="1" anchor="b" anchorCtr="0" compatLnSpc="1">
            <a:prstTxWarp prst="textNoShape">
              <a:avLst/>
            </a:prstTxWarp>
            <a:noAutofit/>
          </a:bodyPr>
          <a:lstStyle>
            <a:lvl1pPr marL="0" indent="0">
              <a:buNone/>
              <a:defRPr>
                <a:latin typeface="Segoe UI" pitchFamily="34" charset="0"/>
                <a:cs typeface="Segoe UI" panose="020B0502040204020203" pitchFamily="34" charset="0"/>
              </a:defRPr>
            </a:lvl1pPr>
          </a:lstStyle>
          <a:p>
            <a:pPr marL="0" marR="0" lvl="0" indent="0" algn="l" defTabSz="914400" rtl="0" eaLnBrk="0" fontAlgn="base" latinLnBrk="0" hangingPunct="0">
              <a:lnSpc>
                <a:spcPct val="100000"/>
              </a:lnSpc>
              <a:spcBef>
                <a:spcPct val="0"/>
              </a:spcBef>
              <a:spcAft>
                <a:spcPts val="600"/>
              </a:spcAft>
              <a:buClr>
                <a:schemeClr val="accent1"/>
              </a:buClr>
              <a:buSzTx/>
              <a:buFont typeface="Arial" pitchFamily="34" charset="0"/>
              <a:buNone/>
              <a:defRPr/>
            </a:pPr>
            <a:endParaRPr kumimoji="0" lang="he-IL" altLang="en-US" sz="1800" b="0" i="0" u="none" strike="noStrike" kern="1200" cap="none" spc="0" normalizeH="0" baseline="0" noProof="0">
              <a:ln>
                <a:noFill/>
              </a:ln>
              <a:solidFill>
                <a:schemeClr val="tx1"/>
              </a:solidFill>
              <a:effectLst/>
              <a:uLnTx/>
              <a:uFillTx/>
              <a:latin typeface="Segoe UI" pitchFamily="34" charset="0"/>
              <a:ea typeface="+mn-ea"/>
              <a:cs typeface="Segoe UI" panose="020B0502040204020203" pitchFamily="34" charset="0"/>
            </a:endParaRPr>
          </a:p>
        </p:txBody>
      </p:sp>
      <p:sp>
        <p:nvSpPr>
          <p:cNvPr id="53" name="Text Placeholder 19">
            <a:extLst>
              <a:ext uri="{FF2B5EF4-FFF2-40B4-BE49-F238E27FC236}">
                <a16:creationId xmlns:a16="http://schemas.microsoft.com/office/drawing/2014/main" id="{0D4C7C39-E96F-4E56-93CC-17A5AB42114D}"/>
              </a:ext>
            </a:extLst>
          </p:cNvPr>
          <p:cNvSpPr>
            <a:spLocks noGrp="1"/>
          </p:cNvSpPr>
          <p:nvPr>
            <p:ph type="body" sz="quarter" idx="10"/>
            <p:custDataLst>
              <p:tags r:id="rId2"/>
            </p:custDataLst>
          </p:nvPr>
        </p:nvSpPr>
        <p:spPr>
          <a:xfrm>
            <a:off x="5413647" y="489444"/>
            <a:ext cx="5815958" cy="1453835"/>
          </a:xfrm>
          <a:noFill/>
        </p:spPr>
        <p:txBody>
          <a:bodyPr rtlCol="0" anchor="b">
            <a:noAutofit/>
          </a:bodyPr>
          <a:lstStyle>
            <a:lvl1pPr marL="0" indent="0">
              <a:buNone/>
              <a:defRPr kumimoji="0" lang="en-US" sz="3600" b="0" i="0" u="none" strike="noStrike" cap="none" spc="0" normalizeH="0" baseline="0" smtClean="0">
                <a:ln>
                  <a:noFill/>
                </a:ln>
                <a:solidFill>
                  <a:srgbClr val="1A4FE6"/>
                </a:solidFill>
                <a:effectLst/>
                <a:uLnTx/>
                <a:uFillTx/>
                <a:latin typeface="Segoe UI" pitchFamily="34" charset="0"/>
                <a:cs typeface="Segoe UI" panose="020B0502040204020203" pitchFamily="34" charset="0"/>
              </a:defRPr>
            </a:lvl1pPr>
          </a:lstStyle>
          <a:p>
            <a:pPr lvl="0"/>
            <a:r>
              <a:rPr lang="en-US"/>
              <a:t>Click to edit</a:t>
            </a:r>
          </a:p>
        </p:txBody>
      </p:sp>
      <p:sp>
        <p:nvSpPr>
          <p:cNvPr id="55" name="Text Placeholder 2">
            <a:extLst>
              <a:ext uri="{FF2B5EF4-FFF2-40B4-BE49-F238E27FC236}">
                <a16:creationId xmlns:a16="http://schemas.microsoft.com/office/drawing/2014/main" id="{0F2252D9-1E6E-45C2-BF3C-96414E8829D1}"/>
              </a:ext>
            </a:extLst>
          </p:cNvPr>
          <p:cNvSpPr>
            <a:spLocks noGrp="1"/>
          </p:cNvSpPr>
          <p:nvPr>
            <p:ph type="body" sz="quarter" idx="11"/>
            <p:custDataLst>
              <p:tags r:id="rId3"/>
            </p:custDataLst>
          </p:nvPr>
        </p:nvSpPr>
        <p:spPr>
          <a:xfrm>
            <a:off x="5543103" y="2437431"/>
            <a:ext cx="5686502" cy="1453836"/>
          </a:xfrm>
        </p:spPr>
        <p:txBody>
          <a:bodyPr>
            <a:noAutofit/>
          </a:bodyPr>
          <a:lstStyle>
            <a:lvl1pPr marL="0" indent="0">
              <a:buNone/>
              <a:defRPr sz="1800">
                <a:solidFill>
                  <a:schemeClr val="bg1"/>
                </a:solidFill>
                <a:latin typeface="Segoe UI" pitchFamily="34" charset="0"/>
                <a:cs typeface="Segoe UI" panose="020B0502040204020203"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Blue">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2038AAF2-AB49-429F-9346-7665BC032F40}"/>
              </a:ext>
            </a:extLst>
          </p:cNvPr>
          <p:cNvSpPr>
            <a:spLocks noGrp="1"/>
          </p:cNvSpPr>
          <p:nvPr>
            <p:ph type="body" sz="quarter" idx="12"/>
            <p:custDataLst>
              <p:tags r:id="rId1"/>
            </p:custDataLst>
          </p:nvPr>
        </p:nvSpPr>
        <p:spPr bwMode="white">
          <a:xfrm>
            <a:off x="565200" y="3672000"/>
            <a:ext cx="10862992" cy="710067"/>
          </a:xfrm>
          <a:prstGeom prst="rect">
            <a:avLst/>
          </a:prstGeom>
          <a:noFill/>
        </p:spPr>
        <p:txBody>
          <a:bodyPr lIns="108000" rtlCol="0" anchor="b"/>
          <a:lstStyle>
            <a:lvl1pPr marL="0" indent="0">
              <a:lnSpc>
                <a:spcPct val="100000"/>
              </a:lnSpc>
              <a:spcBef>
                <a:spcPct val="0"/>
              </a:spcBef>
              <a:buFont typeface="Arial" pitchFamily="34" charset="0"/>
              <a:buNone/>
              <a:defRPr lang="en-US" sz="4000" cap="all" baseline="0" smtClean="0">
                <a:solidFill>
                  <a:schemeClr val="bg1"/>
                </a:solidFill>
                <a:latin typeface="Arial" pitchFamily="34" charset="0"/>
              </a:defRPr>
            </a:lvl1pPr>
          </a:lstStyle>
          <a:p>
            <a:pPr lvl="0"/>
            <a:r>
              <a:rPr lang="en-US"/>
              <a:t>Edit Master text styles</a:t>
            </a:r>
          </a:p>
        </p:txBody>
      </p:sp>
      <p:sp>
        <p:nvSpPr>
          <p:cNvPr id="21" name="Text Placeholder 3">
            <a:extLst>
              <a:ext uri="{FF2B5EF4-FFF2-40B4-BE49-F238E27FC236}">
                <a16:creationId xmlns:a16="http://schemas.microsoft.com/office/drawing/2014/main" id="{E2EFD9D9-5EBB-4B34-8F34-F070C917AAAF}"/>
              </a:ext>
            </a:extLst>
          </p:cNvPr>
          <p:cNvSpPr>
            <a:spLocks noGrp="1"/>
          </p:cNvSpPr>
          <p:nvPr>
            <p:ph type="body" sz="quarter" idx="13"/>
            <p:custDataLst>
              <p:tags r:id="rId2"/>
            </p:custDataLst>
          </p:nvPr>
        </p:nvSpPr>
        <p:spPr>
          <a:xfrm>
            <a:off x="565200" y="5364000"/>
            <a:ext cx="11007008" cy="307777"/>
          </a:xfrm>
          <a:prstGeom prst="rect">
            <a:avLst/>
          </a:prstGeom>
        </p:spPr>
        <p:txBody>
          <a:bodyPr lIns="122400" tIns="0" bIns="0"/>
          <a:lstStyle>
            <a:lvl1pPr marL="0" indent="0">
              <a:spcBef>
                <a:spcPct val="0"/>
              </a:spcBef>
              <a:buNone/>
              <a:defRPr sz="2000" b="0">
                <a:solidFill>
                  <a:schemeClr val="accent1"/>
                </a:solidFill>
                <a:latin typeface="Arial" pitchFamily="34" charset="0"/>
                <a:cs typeface="Arial" pitchFamily="34" charset="0"/>
              </a:defRPr>
            </a:lvl1pPr>
          </a:lstStyle>
          <a:p>
            <a:pPr lvl="0"/>
            <a:r>
              <a:rPr lang="en-US"/>
              <a:t>Edit Master text styles</a:t>
            </a:r>
          </a:p>
        </p:txBody>
      </p:sp>
      <p:sp>
        <p:nvSpPr>
          <p:cNvPr id="22" name="Subtitle 2">
            <a:extLst>
              <a:ext uri="{FF2B5EF4-FFF2-40B4-BE49-F238E27FC236}">
                <a16:creationId xmlns:a16="http://schemas.microsoft.com/office/drawing/2014/main" id="{27CD09BA-62FE-4951-8816-BAF484F6608B}"/>
              </a:ext>
            </a:extLst>
          </p:cNvPr>
          <p:cNvSpPr>
            <a:spLocks noGrp="1"/>
          </p:cNvSpPr>
          <p:nvPr>
            <p:ph type="subTitle" idx="1"/>
            <p:custDataLst>
              <p:tags r:id="rId3"/>
            </p:custDataLst>
          </p:nvPr>
        </p:nvSpPr>
        <p:spPr>
          <a:xfrm>
            <a:off x="565200" y="5040000"/>
            <a:ext cx="11007008" cy="307777"/>
          </a:xfrm>
          <a:prstGeom prst="rect">
            <a:avLst/>
          </a:prstGeom>
        </p:spPr>
        <p:txBody>
          <a:bodyPr lIns="118800" tIns="0" bIns="0"/>
          <a:lstStyle>
            <a:lvl1pPr marL="0" marR="0" indent="0" algn="l">
              <a:spcBef>
                <a:spcPct val="0"/>
              </a:spcBef>
              <a:spcAft>
                <a:spcPct val="0"/>
              </a:spcAft>
              <a:buNone/>
              <a:defRPr sz="2000" b="1" cap="all" baseline="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23" name="Text Placeholder 3">
            <a:extLst>
              <a:ext uri="{FF2B5EF4-FFF2-40B4-BE49-F238E27FC236}">
                <a16:creationId xmlns:a16="http://schemas.microsoft.com/office/drawing/2014/main" id="{21E38E2A-EEC3-404F-BDAD-863C451AB13F}"/>
              </a:ext>
            </a:extLst>
          </p:cNvPr>
          <p:cNvSpPr>
            <a:spLocks noGrp="1"/>
          </p:cNvSpPr>
          <p:nvPr>
            <p:ph type="body" sz="quarter" idx="14"/>
            <p:custDataLst>
              <p:tags r:id="rId4"/>
            </p:custDataLst>
          </p:nvPr>
        </p:nvSpPr>
        <p:spPr>
          <a:xfrm>
            <a:off x="565200" y="6048000"/>
            <a:ext cx="3302152" cy="246221"/>
          </a:xfrm>
          <a:prstGeom prst="rect">
            <a:avLst/>
          </a:prstGeom>
        </p:spPr>
        <p:txBody>
          <a:bodyPr lIns="118800" tIns="0" bIns="0"/>
          <a:lstStyle>
            <a:lvl1pPr marL="0" indent="0">
              <a:spcBef>
                <a:spcPct val="0"/>
              </a:spcBef>
              <a:buNone/>
              <a:defRPr sz="1600" b="0">
                <a:solidFill>
                  <a:schemeClr val="accent1"/>
                </a:solidFill>
                <a:latin typeface="Arial" pitchFamily="34" charset="0"/>
                <a:cs typeface="Arial" pitchFamily="34" charset="0"/>
              </a:defRPr>
            </a:lvl1pPr>
          </a:lstStyle>
          <a:p>
            <a:pPr lvl="0"/>
            <a:r>
              <a:rPr lang="en-US"/>
              <a:t>Edit Master text styles</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ish">
    <p:spTree>
      <p:nvGrpSpPr>
        <p:cNvPr id="1" name=""/>
        <p:cNvGrpSpPr/>
        <p:nvPr/>
      </p:nvGrpSpPr>
      <p:grpSpPr>
        <a:xfrm>
          <a:off x="0" y="0"/>
          <a:ext cx="0" cy="0"/>
          <a:chOff x="0" y="0"/>
          <a:chExt cx="0" cy="0"/>
        </a:xfrm>
      </p:grpSpPr>
      <p:sp>
        <p:nvSpPr>
          <p:cNvPr id="26" name="Text Placeholder 3">
            <a:extLst>
              <a:ext uri="{FF2B5EF4-FFF2-40B4-BE49-F238E27FC236}">
                <a16:creationId xmlns:a16="http://schemas.microsoft.com/office/drawing/2014/main" id="{1DCA1F4C-23BF-4907-8B09-F35A93D48DF1}"/>
              </a:ext>
            </a:extLst>
          </p:cNvPr>
          <p:cNvSpPr>
            <a:spLocks noGrp="1"/>
          </p:cNvSpPr>
          <p:nvPr>
            <p:ph type="body" sz="quarter" idx="13"/>
            <p:custDataLst>
              <p:tags r:id="rId1"/>
            </p:custDataLst>
          </p:nvPr>
        </p:nvSpPr>
        <p:spPr>
          <a:xfrm>
            <a:off x="565200" y="5423385"/>
            <a:ext cx="6084748" cy="307777"/>
          </a:xfrm>
          <a:prstGeom prst="rect">
            <a:avLst/>
          </a:prstGeom>
        </p:spPr>
        <p:txBody>
          <a:bodyPr lIns="122400" tIns="0" bIns="0"/>
          <a:lstStyle>
            <a:lvl1pPr marL="0" indent="0">
              <a:spcBef>
                <a:spcPct val="0"/>
              </a:spcBef>
              <a:buNone/>
              <a:defRPr sz="2000" b="0">
                <a:solidFill>
                  <a:schemeClr val="bg1"/>
                </a:solidFill>
                <a:latin typeface="Arial" pitchFamily="34" charset="0"/>
                <a:cs typeface="Arial" pitchFamily="34" charset="0"/>
              </a:defRPr>
            </a:lvl1pPr>
          </a:lstStyle>
          <a:p>
            <a:pPr lvl="0"/>
            <a:r>
              <a:rPr lang="en-US"/>
              <a:t>Edit Master text styles</a:t>
            </a:r>
          </a:p>
        </p:txBody>
      </p:sp>
      <p:sp>
        <p:nvSpPr>
          <p:cNvPr id="27" name="Subtitle 2">
            <a:extLst>
              <a:ext uri="{FF2B5EF4-FFF2-40B4-BE49-F238E27FC236}">
                <a16:creationId xmlns:a16="http://schemas.microsoft.com/office/drawing/2014/main" id="{97406A0C-532F-4ECA-9CE6-2840CCE1F252}"/>
              </a:ext>
            </a:extLst>
          </p:cNvPr>
          <p:cNvSpPr>
            <a:spLocks noGrp="1"/>
          </p:cNvSpPr>
          <p:nvPr>
            <p:ph type="subTitle" idx="1"/>
            <p:custDataLst>
              <p:tags r:id="rId2"/>
            </p:custDataLst>
          </p:nvPr>
        </p:nvSpPr>
        <p:spPr>
          <a:xfrm>
            <a:off x="565201" y="5099385"/>
            <a:ext cx="6084748" cy="276999"/>
          </a:xfrm>
          <a:prstGeom prst="rect">
            <a:avLst/>
          </a:prstGeom>
        </p:spPr>
        <p:txBody>
          <a:bodyPr lIns="118800" tIns="0" bIns="0"/>
          <a:lstStyle>
            <a:lvl1pPr marL="0" marR="0" indent="0" algn="l">
              <a:spcBef>
                <a:spcPct val="0"/>
              </a:spcBef>
              <a:spcAft>
                <a:spcPct val="0"/>
              </a:spcAft>
              <a:buNone/>
              <a:defRPr sz="2000" b="1" cap="all"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28" name="Text Placeholder 16">
            <a:extLst>
              <a:ext uri="{FF2B5EF4-FFF2-40B4-BE49-F238E27FC236}">
                <a16:creationId xmlns:a16="http://schemas.microsoft.com/office/drawing/2014/main" id="{F8AB79D3-7D05-4251-ACFA-285DAA7B13A9}"/>
              </a:ext>
            </a:extLst>
          </p:cNvPr>
          <p:cNvSpPr>
            <a:spLocks noGrp="1"/>
          </p:cNvSpPr>
          <p:nvPr>
            <p:ph type="body" sz="quarter" idx="12"/>
            <p:custDataLst>
              <p:tags r:id="rId3"/>
            </p:custDataLst>
          </p:nvPr>
        </p:nvSpPr>
        <p:spPr bwMode="white">
          <a:xfrm>
            <a:off x="565200" y="2204864"/>
            <a:ext cx="7331000" cy="710067"/>
          </a:xfrm>
          <a:prstGeom prst="rect">
            <a:avLst/>
          </a:prstGeom>
          <a:noFill/>
        </p:spPr>
        <p:txBody>
          <a:bodyPr lIns="108000" rtlCol="0" anchor="b"/>
          <a:lstStyle>
            <a:lvl1pPr marL="0" indent="0">
              <a:lnSpc>
                <a:spcPct val="100000"/>
              </a:lnSpc>
              <a:spcBef>
                <a:spcPct val="0"/>
              </a:spcBef>
              <a:buFont typeface="Arial" pitchFamily="34" charset="0"/>
              <a:buNone/>
              <a:defRPr lang="en-US" sz="4000" cap="all" baseline="0" smtClean="0">
                <a:solidFill>
                  <a:schemeClr val="bg1"/>
                </a:solidFill>
                <a:latin typeface="Arial" pitchFamily="34" charset="0"/>
                <a:cs typeface="Arial" pitchFamily="34" charset="0"/>
              </a:defRPr>
            </a:lvl1pPr>
          </a:lstStyle>
          <a:p>
            <a:pPr lvl="0"/>
            <a:r>
              <a:rPr lang="en-US"/>
              <a:t>Edit Master text styles</a:t>
            </a:r>
          </a:p>
        </p:txBody>
      </p:sp>
      <p:sp>
        <p:nvSpPr>
          <p:cNvPr id="29" name="Text Placeholder 3">
            <a:extLst>
              <a:ext uri="{FF2B5EF4-FFF2-40B4-BE49-F238E27FC236}">
                <a16:creationId xmlns:a16="http://schemas.microsoft.com/office/drawing/2014/main" id="{123A4BF5-879A-4B2B-B149-481786F6C369}"/>
              </a:ext>
            </a:extLst>
          </p:cNvPr>
          <p:cNvSpPr>
            <a:spLocks noGrp="1"/>
          </p:cNvSpPr>
          <p:nvPr>
            <p:ph type="body" sz="quarter" idx="14"/>
            <p:custDataLst>
              <p:tags r:id="rId4"/>
            </p:custDataLst>
          </p:nvPr>
        </p:nvSpPr>
        <p:spPr>
          <a:xfrm>
            <a:off x="565200" y="3038763"/>
            <a:ext cx="3302152" cy="246221"/>
          </a:xfrm>
          <a:prstGeom prst="rect">
            <a:avLst/>
          </a:prstGeom>
        </p:spPr>
        <p:txBody>
          <a:bodyPr lIns="118800" tIns="0" bIns="0"/>
          <a:lstStyle>
            <a:lvl1pPr marL="0" indent="0">
              <a:spcBef>
                <a:spcPct val="0"/>
              </a:spcBef>
              <a:buNone/>
              <a:defRPr sz="1600" b="0">
                <a:solidFill>
                  <a:schemeClr val="bg1"/>
                </a:solidFill>
                <a:latin typeface="Arial" pitchFamily="34" charset="0"/>
                <a:cs typeface="Arial" pitchFamily="34" charset="0"/>
              </a:defRPr>
            </a:lvl1pPr>
          </a:lstStyle>
          <a:p>
            <a:pPr lvl="0"/>
            <a:r>
              <a:rPr lang="en-US"/>
              <a:t>Edit Master text styles</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CBH">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27E0CBAB-2BDC-43AB-9155-EAC35DD1CA0E}"/>
              </a:ext>
            </a:extLst>
          </p:cNvPr>
          <p:cNvSpPr>
            <a:spLocks noGrp="1"/>
          </p:cNvSpPr>
          <p:nvPr>
            <p:ph type="body" sz="quarter" idx="12"/>
            <p:custDataLst>
              <p:tags r:id="rId1"/>
            </p:custDataLst>
          </p:nvPr>
        </p:nvSpPr>
        <p:spPr bwMode="black">
          <a:xfrm>
            <a:off x="590560" y="1852322"/>
            <a:ext cx="5341072" cy="617734"/>
          </a:xfrm>
          <a:prstGeom prst="rect">
            <a:avLst/>
          </a:prstGeom>
          <a:effectLst/>
        </p:spPr>
        <p:txBody>
          <a:bodyPr rtlCol="0"/>
          <a:lstStyle>
            <a:lvl1pPr marL="0" marR="0" indent="0" algn="l" defTabSz="914400" rtl="0" eaLnBrk="1" latinLnBrk="0" hangingPunct="1">
              <a:lnSpc>
                <a:spcPct val="85000"/>
              </a:lnSpc>
              <a:spcBef>
                <a:spcPts val="1200"/>
              </a:spcBef>
              <a:spcAft>
                <a:spcPct val="0"/>
              </a:spcAft>
              <a:buClr>
                <a:schemeClr val="tx2"/>
              </a:buClr>
              <a:buFont typeface="Arial" pitchFamily="34" charset="0"/>
              <a:buNone/>
              <a:defRPr lang="en-US" sz="4000" b="0" kern="1200" cap="all" baseline="0" smtClean="0">
                <a:solidFill>
                  <a:schemeClr val="bg1"/>
                </a:solidFill>
                <a:effectLst/>
                <a:latin typeface="Arial" pitchFamily="34" charset="0"/>
                <a:ea typeface="+mn-ea"/>
                <a:cs typeface="Arial" pitchFamily="34" charset="0"/>
              </a:defRPr>
            </a:lvl1pPr>
          </a:lstStyle>
          <a:p>
            <a:pPr lvl="0"/>
            <a:r>
              <a:rPr lang="en-US"/>
              <a:t>Edit Master text styles</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IFC">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759171BF-4F83-46A1-9E7D-3ED806277DE9}"/>
              </a:ext>
            </a:extLst>
          </p:cNvPr>
          <p:cNvSpPr>
            <a:spLocks noGrp="1"/>
          </p:cNvSpPr>
          <p:nvPr>
            <p:ph type="body" sz="quarter" idx="12"/>
            <p:custDataLst>
              <p:tags r:id="rId1"/>
            </p:custDataLst>
          </p:nvPr>
        </p:nvSpPr>
        <p:spPr bwMode="black">
          <a:xfrm>
            <a:off x="590560" y="1852322"/>
            <a:ext cx="5341072" cy="617734"/>
          </a:xfrm>
          <a:prstGeom prst="rect">
            <a:avLst/>
          </a:prstGeom>
          <a:effectLst/>
        </p:spPr>
        <p:txBody>
          <a:bodyPr rtlCol="0"/>
          <a:lstStyle>
            <a:lvl1pPr marL="0" marR="0" indent="0" algn="l" defTabSz="914400" rtl="0" eaLnBrk="1" latinLnBrk="0" hangingPunct="1">
              <a:lnSpc>
                <a:spcPct val="85000"/>
              </a:lnSpc>
              <a:spcBef>
                <a:spcPts val="1200"/>
              </a:spcBef>
              <a:spcAft>
                <a:spcPct val="0"/>
              </a:spcAft>
              <a:buClr>
                <a:schemeClr val="tx2"/>
              </a:buClr>
              <a:buFont typeface="Arial" pitchFamily="34" charset="0"/>
              <a:buNone/>
              <a:defRPr lang="en-US" sz="4000" b="0" kern="1200" cap="all" baseline="0" smtClean="0">
                <a:solidFill>
                  <a:schemeClr val="bg1"/>
                </a:solidFill>
                <a:effectLst/>
                <a:latin typeface="Arial" pitchFamily="34" charset="0"/>
                <a:ea typeface="+mn-ea"/>
                <a:cs typeface="Arial" pitchFamily="34" charset="0"/>
              </a:defRPr>
            </a:lvl1pPr>
          </a:lstStyle>
          <a:p>
            <a:pPr lvl="0"/>
            <a:r>
              <a:rPr lang="en-US"/>
              <a:t>Edit Master text styles</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Rural BB">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27E0CBAB-2BDC-43AB-9155-EAC35DD1CA0E}"/>
              </a:ext>
            </a:extLst>
          </p:cNvPr>
          <p:cNvSpPr>
            <a:spLocks noGrp="1"/>
          </p:cNvSpPr>
          <p:nvPr>
            <p:ph type="body" sz="quarter" idx="12"/>
            <p:custDataLst>
              <p:tags r:id="rId1"/>
            </p:custDataLst>
          </p:nvPr>
        </p:nvSpPr>
        <p:spPr bwMode="black">
          <a:xfrm>
            <a:off x="590560" y="1852322"/>
            <a:ext cx="5341072" cy="617734"/>
          </a:xfrm>
          <a:prstGeom prst="rect">
            <a:avLst/>
          </a:prstGeom>
          <a:effectLst/>
        </p:spPr>
        <p:txBody>
          <a:bodyPr rtlCol="0"/>
          <a:lstStyle>
            <a:lvl1pPr marL="0" marR="0" indent="0" algn="l" defTabSz="914400" rtl="0" eaLnBrk="1" latinLnBrk="0" hangingPunct="1">
              <a:lnSpc>
                <a:spcPct val="85000"/>
              </a:lnSpc>
              <a:spcBef>
                <a:spcPts val="1200"/>
              </a:spcBef>
              <a:spcAft>
                <a:spcPct val="0"/>
              </a:spcAft>
              <a:buClr>
                <a:schemeClr val="tx2"/>
              </a:buClr>
              <a:buFont typeface="Arial" pitchFamily="34" charset="0"/>
              <a:buNone/>
              <a:defRPr lang="en-US" sz="4000" b="0" kern="1200" cap="all" baseline="0" smtClean="0">
                <a:solidFill>
                  <a:schemeClr val="bg1"/>
                </a:solidFill>
                <a:effectLst/>
                <a:latin typeface="Arial" pitchFamily="34" charset="0"/>
                <a:ea typeface="+mn-ea"/>
                <a:cs typeface="Arial" pitchFamily="34" charset="0"/>
              </a:defRPr>
            </a:lvl1pPr>
          </a:lstStyle>
          <a:p>
            <a:pPr lvl="0"/>
            <a:r>
              <a:rPr lang="en-US"/>
              <a:t>Edit Master text styles</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191D8D9-73DA-4F79-BB22-37B28D3A01FB}"/>
              </a:ext>
            </a:extLst>
          </p:cNvPr>
          <p:cNvSpPr>
            <a:spLocks noGrp="1"/>
          </p:cNvSpPr>
          <p:nvPr>
            <p:ph type="title"/>
            <p:custDataLst>
              <p:tags r:id="rId1"/>
            </p:custDataLst>
          </p:nvPr>
        </p:nvSpPr>
        <p:spPr>
          <a:xfrm>
            <a:off x="594000" y="540001"/>
            <a:ext cx="10620000" cy="313200"/>
          </a:xfrm>
          <a:prstGeom prst="rect">
            <a:avLst/>
          </a:prstGeom>
        </p:spPr>
        <p:txBody>
          <a:bodyPr/>
          <a:lstStyle/>
          <a:p>
            <a:r>
              <a:rPr lang="en-US"/>
              <a:t>Click to edit Master title style</a:t>
            </a:r>
          </a:p>
        </p:txBody>
      </p:sp>
      <p:sp>
        <p:nvSpPr>
          <p:cNvPr id="4" name="Text Placeholder 13">
            <a:extLst>
              <a:ext uri="{FF2B5EF4-FFF2-40B4-BE49-F238E27FC236}">
                <a16:creationId xmlns:a16="http://schemas.microsoft.com/office/drawing/2014/main" id="{00EE1F09-F27E-4EC8-93A9-5DA8B96FB98D}"/>
              </a:ext>
            </a:extLst>
          </p:cNvPr>
          <p:cNvSpPr>
            <a:spLocks noGrp="1"/>
          </p:cNvSpPr>
          <p:nvPr>
            <p:ph type="body" sz="quarter" idx="10"/>
            <p:custDataLst>
              <p:tags r:id="rId2"/>
            </p:custDataLst>
          </p:nvPr>
        </p:nvSpPr>
        <p:spPr>
          <a:xfrm>
            <a:off x="594000" y="1440000"/>
            <a:ext cx="11196000" cy="1664175"/>
          </a:xfrm>
          <a:prstGeom prst="rect">
            <a:avLst/>
          </a:prstGeom>
        </p:spPr>
        <p:txBody>
          <a:bodyPr rtlCol="0"/>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Sub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191D8D9-73DA-4F79-BB22-37B28D3A01FB}"/>
              </a:ext>
            </a:extLst>
          </p:cNvPr>
          <p:cNvSpPr>
            <a:spLocks noGrp="1"/>
          </p:cNvSpPr>
          <p:nvPr>
            <p:ph type="title"/>
            <p:custDataLst>
              <p:tags r:id="rId1"/>
            </p:custDataLst>
          </p:nvPr>
        </p:nvSpPr>
        <p:spPr>
          <a:xfrm>
            <a:off x="594000" y="540001"/>
            <a:ext cx="10620000" cy="313200"/>
          </a:xfrm>
          <a:prstGeom prst="rect">
            <a:avLst/>
          </a:prstGeom>
        </p:spPr>
        <p:txBody>
          <a:bodyPr/>
          <a:lstStyle/>
          <a:p>
            <a:r>
              <a:rPr lang="en-US"/>
              <a:t>Click to edit Master title style</a:t>
            </a:r>
          </a:p>
        </p:txBody>
      </p:sp>
      <p:sp>
        <p:nvSpPr>
          <p:cNvPr id="18" name="Text Placeholder 16">
            <a:extLst>
              <a:ext uri="{FF2B5EF4-FFF2-40B4-BE49-F238E27FC236}">
                <a16:creationId xmlns:a16="http://schemas.microsoft.com/office/drawing/2014/main" id="{005891EF-9BD5-4B73-83DD-EFFA17BDD10C}"/>
              </a:ext>
            </a:extLst>
          </p:cNvPr>
          <p:cNvSpPr>
            <a:spLocks noGrp="1"/>
          </p:cNvSpPr>
          <p:nvPr>
            <p:ph type="body" sz="quarter" idx="12"/>
            <p:custDataLst>
              <p:tags r:id="rId2"/>
            </p:custDataLst>
          </p:nvPr>
        </p:nvSpPr>
        <p:spPr bwMode="black">
          <a:xfrm>
            <a:off x="594000" y="900000"/>
            <a:ext cx="10620000" cy="261610"/>
          </a:xfrm>
          <a:prstGeom prst="rect">
            <a:avLst/>
          </a:prstGeom>
          <a:effectLst/>
        </p:spPr>
        <p:txBody>
          <a:bodyPr tIns="0" bIns="0" rtlCol="0"/>
          <a:lstStyle>
            <a:lvl1pPr marL="0" marR="0" indent="0" algn="l" defTabSz="914400" rtl="0" eaLnBrk="1" latinLnBrk="0" hangingPunct="1">
              <a:lnSpc>
                <a:spcPct val="85000"/>
              </a:lnSpc>
              <a:spcBef>
                <a:spcPts val="1200"/>
              </a:spcBef>
              <a:spcAft>
                <a:spcPct val="0"/>
              </a:spcAft>
              <a:buClr>
                <a:schemeClr val="tx2"/>
              </a:buClr>
              <a:buFont typeface="Arial" pitchFamily="34" charset="0"/>
              <a:buNone/>
              <a:defRPr lang="en-US" sz="2000" b="0" kern="1200" cap="none" baseline="0" smtClean="0">
                <a:solidFill>
                  <a:schemeClr val="tx2"/>
                </a:solidFill>
                <a:effectLst/>
                <a:latin typeface="Arial" pitchFamily="34" charset="0"/>
                <a:ea typeface="+mn-ea"/>
                <a:cs typeface="Arial" pitchFamily="34" charset="0"/>
              </a:defRPr>
            </a:lvl1pPr>
          </a:lstStyle>
          <a:p>
            <a:pPr lvl="0"/>
            <a:r>
              <a:rPr lang="en-US"/>
              <a:t>Edit Master text styles</a:t>
            </a:r>
          </a:p>
        </p:txBody>
      </p:sp>
      <p:sp>
        <p:nvSpPr>
          <p:cNvPr id="5" name="Text Placeholder 13">
            <a:extLst>
              <a:ext uri="{FF2B5EF4-FFF2-40B4-BE49-F238E27FC236}">
                <a16:creationId xmlns:a16="http://schemas.microsoft.com/office/drawing/2014/main" id="{854B0A4B-61E5-4C37-9372-41037822175C}"/>
              </a:ext>
            </a:extLst>
          </p:cNvPr>
          <p:cNvSpPr>
            <a:spLocks noGrp="1"/>
          </p:cNvSpPr>
          <p:nvPr>
            <p:ph type="body" sz="quarter" idx="10"/>
            <p:custDataLst>
              <p:tags r:id="rId3"/>
            </p:custDataLst>
          </p:nvPr>
        </p:nvSpPr>
        <p:spPr>
          <a:xfrm>
            <a:off x="594000" y="1440000"/>
            <a:ext cx="11196000" cy="1664175"/>
          </a:xfrm>
          <a:prstGeom prst="rect">
            <a:avLst/>
          </a:prstGeom>
        </p:spPr>
        <p:txBody>
          <a:bodyPr rtlCol="0"/>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tags" Target="../tags/tag12.xml"/><Relationship Id="rId18" Type="http://schemas.openxmlformats.org/officeDocument/2006/relationships/tags" Target="../tags/tag17.xml"/><Relationship Id="rId26" Type="http://schemas.openxmlformats.org/officeDocument/2006/relationships/image" Target="../media/image5.png"/><Relationship Id="rId3" Type="http://schemas.openxmlformats.org/officeDocument/2006/relationships/tags" Target="../tags/tag2.xml"/><Relationship Id="rId21" Type="http://schemas.openxmlformats.org/officeDocument/2006/relationships/tags" Target="../tags/tag20.xml"/><Relationship Id="rId7" Type="http://schemas.openxmlformats.org/officeDocument/2006/relationships/tags" Target="../tags/tag6.xml"/><Relationship Id="rId12" Type="http://schemas.openxmlformats.org/officeDocument/2006/relationships/tags" Target="../tags/tag11.xml"/><Relationship Id="rId17" Type="http://schemas.openxmlformats.org/officeDocument/2006/relationships/tags" Target="../tags/tag16.xml"/><Relationship Id="rId25" Type="http://schemas.openxmlformats.org/officeDocument/2006/relationships/image" Target="../media/image4.png"/><Relationship Id="rId2" Type="http://schemas.openxmlformats.org/officeDocument/2006/relationships/theme" Target="../theme/theme1.xml"/><Relationship Id="rId16" Type="http://schemas.openxmlformats.org/officeDocument/2006/relationships/tags" Target="../tags/tag15.xml"/><Relationship Id="rId20" Type="http://schemas.openxmlformats.org/officeDocument/2006/relationships/tags" Target="../tags/tag19.xml"/><Relationship Id="rId1" Type="http://schemas.openxmlformats.org/officeDocument/2006/relationships/slideLayout" Target="../slideLayouts/slideLayout1.xml"/><Relationship Id="rId6" Type="http://schemas.openxmlformats.org/officeDocument/2006/relationships/tags" Target="../tags/tag5.xml"/><Relationship Id="rId11" Type="http://schemas.openxmlformats.org/officeDocument/2006/relationships/tags" Target="../tags/tag10.xml"/><Relationship Id="rId24" Type="http://schemas.openxmlformats.org/officeDocument/2006/relationships/image" Target="../media/image3.png"/><Relationship Id="rId5" Type="http://schemas.openxmlformats.org/officeDocument/2006/relationships/tags" Target="../tags/tag4.xml"/><Relationship Id="rId15" Type="http://schemas.openxmlformats.org/officeDocument/2006/relationships/tags" Target="../tags/tag14.xml"/><Relationship Id="rId23" Type="http://schemas.openxmlformats.org/officeDocument/2006/relationships/image" Target="../media/image2.jpeg"/><Relationship Id="rId10" Type="http://schemas.openxmlformats.org/officeDocument/2006/relationships/tags" Target="../tags/tag9.xml"/><Relationship Id="rId19" Type="http://schemas.openxmlformats.org/officeDocument/2006/relationships/tags" Target="../tags/tag18.xml"/><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tags" Target="../tags/tag13.xml"/><Relationship Id="rId22"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tags" Target="../tags/tag182.xml"/><Relationship Id="rId3" Type="http://schemas.openxmlformats.org/officeDocument/2006/relationships/tags" Target="../tags/tag177.xml"/><Relationship Id="rId7" Type="http://schemas.openxmlformats.org/officeDocument/2006/relationships/tags" Target="../tags/tag181.xml"/><Relationship Id="rId12" Type="http://schemas.openxmlformats.org/officeDocument/2006/relationships/image" Target="../media/image8.png"/><Relationship Id="rId2" Type="http://schemas.openxmlformats.org/officeDocument/2006/relationships/theme" Target="../theme/theme10.xml"/><Relationship Id="rId1" Type="http://schemas.openxmlformats.org/officeDocument/2006/relationships/slideLayout" Target="../slideLayouts/slideLayout9.xml"/><Relationship Id="rId6" Type="http://schemas.openxmlformats.org/officeDocument/2006/relationships/tags" Target="../tags/tag180.xml"/><Relationship Id="rId11" Type="http://schemas.openxmlformats.org/officeDocument/2006/relationships/image" Target="../media/image21.jpeg"/><Relationship Id="rId5" Type="http://schemas.openxmlformats.org/officeDocument/2006/relationships/tags" Target="../tags/tag179.xml"/><Relationship Id="rId10" Type="http://schemas.openxmlformats.org/officeDocument/2006/relationships/image" Target="../media/image7.png"/><Relationship Id="rId4" Type="http://schemas.openxmlformats.org/officeDocument/2006/relationships/tags" Target="../tags/tag178.xml"/><Relationship Id="rId9" Type="http://schemas.openxmlformats.org/officeDocument/2006/relationships/image" Target="../media/image6.png"/></Relationships>
</file>

<file path=ppt/slideMasters/_rels/slideMaster11.xml.rels><?xml version="1.0" encoding="UTF-8" standalone="yes"?>
<Relationships xmlns="http://schemas.openxmlformats.org/package/2006/relationships"><Relationship Id="rId8" Type="http://schemas.openxmlformats.org/officeDocument/2006/relationships/tags" Target="../tags/tag191.xml"/><Relationship Id="rId3" Type="http://schemas.openxmlformats.org/officeDocument/2006/relationships/tags" Target="../tags/tag186.xml"/><Relationship Id="rId7" Type="http://schemas.openxmlformats.org/officeDocument/2006/relationships/tags" Target="../tags/tag190.xml"/><Relationship Id="rId12" Type="http://schemas.openxmlformats.org/officeDocument/2006/relationships/image" Target="../media/image8.png"/><Relationship Id="rId2" Type="http://schemas.openxmlformats.org/officeDocument/2006/relationships/theme" Target="../theme/theme11.xml"/><Relationship Id="rId1" Type="http://schemas.openxmlformats.org/officeDocument/2006/relationships/slideLayout" Target="../slideLayouts/slideLayout10.xml"/><Relationship Id="rId6" Type="http://schemas.openxmlformats.org/officeDocument/2006/relationships/tags" Target="../tags/tag189.xml"/><Relationship Id="rId11" Type="http://schemas.openxmlformats.org/officeDocument/2006/relationships/image" Target="../media/image21.jpeg"/><Relationship Id="rId5" Type="http://schemas.openxmlformats.org/officeDocument/2006/relationships/tags" Target="../tags/tag188.xml"/><Relationship Id="rId10" Type="http://schemas.openxmlformats.org/officeDocument/2006/relationships/image" Target="../media/image7.png"/><Relationship Id="rId4" Type="http://schemas.openxmlformats.org/officeDocument/2006/relationships/tags" Target="../tags/tag187.xml"/><Relationship Id="rId9" Type="http://schemas.openxmlformats.org/officeDocument/2006/relationships/image" Target="../media/image6.png"/></Relationships>
</file>

<file path=ppt/slideMasters/_rels/slideMaster12.xml.rels><?xml version="1.0" encoding="UTF-8" standalone="yes"?>
<Relationships xmlns="http://schemas.openxmlformats.org/package/2006/relationships"><Relationship Id="rId13" Type="http://schemas.openxmlformats.org/officeDocument/2006/relationships/tags" Target="../tags/tag203.xml"/><Relationship Id="rId18" Type="http://schemas.openxmlformats.org/officeDocument/2006/relationships/tags" Target="../tags/tag208.xml"/><Relationship Id="rId26" Type="http://schemas.openxmlformats.org/officeDocument/2006/relationships/tags" Target="../tags/tag216.xml"/><Relationship Id="rId39" Type="http://schemas.openxmlformats.org/officeDocument/2006/relationships/image" Target="../media/image10.png"/><Relationship Id="rId21" Type="http://schemas.openxmlformats.org/officeDocument/2006/relationships/tags" Target="../tags/tag211.xml"/><Relationship Id="rId34" Type="http://schemas.openxmlformats.org/officeDocument/2006/relationships/tags" Target="../tags/tag224.xml"/><Relationship Id="rId42" Type="http://schemas.openxmlformats.org/officeDocument/2006/relationships/image" Target="../media/image16.png"/><Relationship Id="rId7" Type="http://schemas.openxmlformats.org/officeDocument/2006/relationships/tags" Target="../tags/tag197.xml"/><Relationship Id="rId2" Type="http://schemas.openxmlformats.org/officeDocument/2006/relationships/theme" Target="../theme/theme12.xml"/><Relationship Id="rId16" Type="http://schemas.openxmlformats.org/officeDocument/2006/relationships/tags" Target="../tags/tag206.xml"/><Relationship Id="rId20" Type="http://schemas.openxmlformats.org/officeDocument/2006/relationships/tags" Target="../tags/tag210.xml"/><Relationship Id="rId29" Type="http://schemas.openxmlformats.org/officeDocument/2006/relationships/tags" Target="../tags/tag219.xml"/><Relationship Id="rId41"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tags" Target="../tags/tag196.xml"/><Relationship Id="rId11" Type="http://schemas.openxmlformats.org/officeDocument/2006/relationships/tags" Target="../tags/tag201.xml"/><Relationship Id="rId24" Type="http://schemas.openxmlformats.org/officeDocument/2006/relationships/tags" Target="../tags/tag214.xml"/><Relationship Id="rId32" Type="http://schemas.openxmlformats.org/officeDocument/2006/relationships/tags" Target="../tags/tag222.xml"/><Relationship Id="rId37" Type="http://schemas.openxmlformats.org/officeDocument/2006/relationships/image" Target="../media/image22.jpeg"/><Relationship Id="rId40" Type="http://schemas.openxmlformats.org/officeDocument/2006/relationships/image" Target="../media/image11.png"/><Relationship Id="rId5" Type="http://schemas.openxmlformats.org/officeDocument/2006/relationships/tags" Target="../tags/tag195.xml"/><Relationship Id="rId15" Type="http://schemas.openxmlformats.org/officeDocument/2006/relationships/tags" Target="../tags/tag205.xml"/><Relationship Id="rId23" Type="http://schemas.openxmlformats.org/officeDocument/2006/relationships/tags" Target="../tags/tag213.xml"/><Relationship Id="rId28" Type="http://schemas.openxmlformats.org/officeDocument/2006/relationships/tags" Target="../tags/tag218.xml"/><Relationship Id="rId36" Type="http://schemas.openxmlformats.org/officeDocument/2006/relationships/tags" Target="../tags/tag226.xml"/><Relationship Id="rId10" Type="http://schemas.openxmlformats.org/officeDocument/2006/relationships/tags" Target="../tags/tag200.xml"/><Relationship Id="rId19" Type="http://schemas.openxmlformats.org/officeDocument/2006/relationships/tags" Target="../tags/tag209.xml"/><Relationship Id="rId31" Type="http://schemas.openxmlformats.org/officeDocument/2006/relationships/tags" Target="../tags/tag221.xml"/><Relationship Id="rId44" Type="http://schemas.openxmlformats.org/officeDocument/2006/relationships/image" Target="../media/image8.png"/><Relationship Id="rId4" Type="http://schemas.openxmlformats.org/officeDocument/2006/relationships/tags" Target="../tags/tag194.xml"/><Relationship Id="rId9" Type="http://schemas.openxmlformats.org/officeDocument/2006/relationships/tags" Target="../tags/tag199.xml"/><Relationship Id="rId14" Type="http://schemas.openxmlformats.org/officeDocument/2006/relationships/tags" Target="../tags/tag204.xml"/><Relationship Id="rId22" Type="http://schemas.openxmlformats.org/officeDocument/2006/relationships/tags" Target="../tags/tag212.xml"/><Relationship Id="rId27" Type="http://schemas.openxmlformats.org/officeDocument/2006/relationships/tags" Target="../tags/tag217.xml"/><Relationship Id="rId30" Type="http://schemas.openxmlformats.org/officeDocument/2006/relationships/tags" Target="../tags/tag220.xml"/><Relationship Id="rId35" Type="http://schemas.openxmlformats.org/officeDocument/2006/relationships/tags" Target="../tags/tag225.xml"/><Relationship Id="rId43" Type="http://schemas.openxmlformats.org/officeDocument/2006/relationships/image" Target="../media/image17.png"/><Relationship Id="rId8" Type="http://schemas.openxmlformats.org/officeDocument/2006/relationships/tags" Target="../tags/tag198.xml"/><Relationship Id="rId3" Type="http://schemas.openxmlformats.org/officeDocument/2006/relationships/tags" Target="../tags/tag193.xml"/><Relationship Id="rId12" Type="http://schemas.openxmlformats.org/officeDocument/2006/relationships/tags" Target="../tags/tag202.xml"/><Relationship Id="rId17" Type="http://schemas.openxmlformats.org/officeDocument/2006/relationships/tags" Target="../tags/tag207.xml"/><Relationship Id="rId25" Type="http://schemas.openxmlformats.org/officeDocument/2006/relationships/tags" Target="../tags/tag215.xml"/><Relationship Id="rId33" Type="http://schemas.openxmlformats.org/officeDocument/2006/relationships/tags" Target="../tags/tag223.xml"/><Relationship Id="rId38" Type="http://schemas.openxmlformats.org/officeDocument/2006/relationships/image" Target="../media/image2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7.xml"/><Relationship Id="rId7" Type="http://schemas.openxmlformats.org/officeDocument/2006/relationships/image" Target="../media/image6.png"/><Relationship Id="rId2" Type="http://schemas.openxmlformats.org/officeDocument/2006/relationships/tags" Target="../tags/tag26.xml"/><Relationship Id="rId1" Type="http://schemas.openxmlformats.org/officeDocument/2006/relationships/theme" Target="../theme/theme2.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9"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tags" Target="../tags/tag40.xml"/><Relationship Id="rId2" Type="http://schemas.openxmlformats.org/officeDocument/2006/relationships/theme" Target="../theme/theme3.xml"/><Relationship Id="rId1" Type="http://schemas.openxmlformats.org/officeDocument/2006/relationships/slideLayout" Target="../slideLayouts/slideLayout2.xml"/><Relationship Id="rId6" Type="http://schemas.openxmlformats.org/officeDocument/2006/relationships/tags" Target="../tags/tag34.xml"/><Relationship Id="rId11" Type="http://schemas.openxmlformats.org/officeDocument/2006/relationships/tags" Target="../tags/tag39.xml"/><Relationship Id="rId5" Type="http://schemas.openxmlformats.org/officeDocument/2006/relationships/tags" Target="../tags/tag33.xml"/><Relationship Id="rId15" Type="http://schemas.openxmlformats.org/officeDocument/2006/relationships/tags" Target="../tags/tag43.xml"/><Relationship Id="rId10" Type="http://schemas.openxmlformats.org/officeDocument/2006/relationships/tags" Target="../tags/tag38.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s>
</file>

<file path=ppt/slideMasters/_rels/slideMaster4.xml.rels><?xml version="1.0" encoding="UTF-8" standalone="yes"?>
<Relationships xmlns="http://schemas.openxmlformats.org/package/2006/relationships"><Relationship Id="rId13" Type="http://schemas.openxmlformats.org/officeDocument/2006/relationships/tags" Target="../tags/tag57.xml"/><Relationship Id="rId18" Type="http://schemas.openxmlformats.org/officeDocument/2006/relationships/tags" Target="../tags/tag62.xml"/><Relationship Id="rId26" Type="http://schemas.openxmlformats.org/officeDocument/2006/relationships/tags" Target="../tags/tag70.xml"/><Relationship Id="rId3" Type="http://schemas.openxmlformats.org/officeDocument/2006/relationships/tags" Target="../tags/tag47.xml"/><Relationship Id="rId21" Type="http://schemas.openxmlformats.org/officeDocument/2006/relationships/tags" Target="../tags/tag65.xml"/><Relationship Id="rId34" Type="http://schemas.openxmlformats.org/officeDocument/2006/relationships/image" Target="../media/image8.png"/><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tags" Target="../tags/tag61.xml"/><Relationship Id="rId25" Type="http://schemas.openxmlformats.org/officeDocument/2006/relationships/tags" Target="../tags/tag69.xml"/><Relationship Id="rId33" Type="http://schemas.openxmlformats.org/officeDocument/2006/relationships/image" Target="../media/image13.png"/><Relationship Id="rId2" Type="http://schemas.openxmlformats.org/officeDocument/2006/relationships/theme" Target="../theme/theme4.xml"/><Relationship Id="rId16" Type="http://schemas.openxmlformats.org/officeDocument/2006/relationships/tags" Target="../tags/tag60.xml"/><Relationship Id="rId20" Type="http://schemas.openxmlformats.org/officeDocument/2006/relationships/tags" Target="../tags/tag64.xml"/><Relationship Id="rId29"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tags" Target="../tags/tag68.xml"/><Relationship Id="rId32" Type="http://schemas.openxmlformats.org/officeDocument/2006/relationships/image" Target="../media/image12.png"/><Relationship Id="rId5" Type="http://schemas.openxmlformats.org/officeDocument/2006/relationships/tags" Target="../tags/tag49.xml"/><Relationship Id="rId15" Type="http://schemas.openxmlformats.org/officeDocument/2006/relationships/tags" Target="../tags/tag59.xml"/><Relationship Id="rId23" Type="http://schemas.openxmlformats.org/officeDocument/2006/relationships/tags" Target="../tags/tag67.xml"/><Relationship Id="rId28" Type="http://schemas.openxmlformats.org/officeDocument/2006/relationships/image" Target="../media/image6.png"/><Relationship Id="rId10" Type="http://schemas.openxmlformats.org/officeDocument/2006/relationships/tags" Target="../tags/tag54.xml"/><Relationship Id="rId19" Type="http://schemas.openxmlformats.org/officeDocument/2006/relationships/tags" Target="../tags/tag63.xml"/><Relationship Id="rId31" Type="http://schemas.openxmlformats.org/officeDocument/2006/relationships/image" Target="../media/image11.png"/><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tags" Target="../tags/tag66.xml"/><Relationship Id="rId27" Type="http://schemas.openxmlformats.org/officeDocument/2006/relationships/tags" Target="../tags/tag71.xml"/><Relationship Id="rId30" Type="http://schemas.openxmlformats.org/officeDocument/2006/relationships/image" Target="../media/image10.png"/><Relationship Id="rId8" Type="http://schemas.openxmlformats.org/officeDocument/2006/relationships/tags" Target="../tags/tag52.xml"/></Relationships>
</file>

<file path=ppt/slideMasters/_rels/slideMaster5.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18" Type="http://schemas.openxmlformats.org/officeDocument/2006/relationships/image" Target="../media/image15.png"/><Relationship Id="rId3" Type="http://schemas.openxmlformats.org/officeDocument/2006/relationships/tags" Target="../tags/tag76.xml"/><Relationship Id="rId21" Type="http://schemas.openxmlformats.org/officeDocument/2006/relationships/image" Target="../media/image6.png"/><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image" Target="../media/image11.png"/><Relationship Id="rId2" Type="http://schemas.openxmlformats.org/officeDocument/2006/relationships/theme" Target="../theme/theme5.xml"/><Relationship Id="rId16" Type="http://schemas.openxmlformats.org/officeDocument/2006/relationships/image" Target="../media/image10.png"/><Relationship Id="rId20"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tags" Target="../tags/tag79.xml"/><Relationship Id="rId11" Type="http://schemas.openxmlformats.org/officeDocument/2006/relationships/tags" Target="../tags/tag84.xml"/><Relationship Id="rId5" Type="http://schemas.openxmlformats.org/officeDocument/2006/relationships/tags" Target="../tags/tag78.xml"/><Relationship Id="rId15" Type="http://schemas.openxmlformats.org/officeDocument/2006/relationships/image" Target="../media/image14.jpeg"/><Relationship Id="rId10" Type="http://schemas.openxmlformats.org/officeDocument/2006/relationships/tags" Target="../tags/tag83.xml"/><Relationship Id="rId19" Type="http://schemas.openxmlformats.org/officeDocument/2006/relationships/image" Target="../media/image16.png"/><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tags" Target="../tags/tag87.xml"/><Relationship Id="rId22" Type="http://schemas.openxmlformats.org/officeDocument/2006/relationships/image" Target="../media/image8.png"/></Relationships>
</file>

<file path=ppt/slideMasters/_rels/slideMaster6.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tags" Target="../tags/tag102.xml"/><Relationship Id="rId18" Type="http://schemas.openxmlformats.org/officeDocument/2006/relationships/image" Target="../media/image18.jpeg"/><Relationship Id="rId3" Type="http://schemas.openxmlformats.org/officeDocument/2006/relationships/tags" Target="../tags/tag92.xml"/><Relationship Id="rId21" Type="http://schemas.openxmlformats.org/officeDocument/2006/relationships/image" Target="../media/image11.png"/><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tags" Target="../tags/tag106.xml"/><Relationship Id="rId2" Type="http://schemas.openxmlformats.org/officeDocument/2006/relationships/theme" Target="../theme/theme6.xml"/><Relationship Id="rId16" Type="http://schemas.openxmlformats.org/officeDocument/2006/relationships/tags" Target="../tags/tag105.xml"/><Relationship Id="rId20"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tags" Target="../tags/tag95.xml"/><Relationship Id="rId11" Type="http://schemas.openxmlformats.org/officeDocument/2006/relationships/tags" Target="../tags/tag100.xml"/><Relationship Id="rId24" Type="http://schemas.openxmlformats.org/officeDocument/2006/relationships/image" Target="../media/image8.png"/><Relationship Id="rId5" Type="http://schemas.openxmlformats.org/officeDocument/2006/relationships/tags" Target="../tags/tag94.xml"/><Relationship Id="rId15" Type="http://schemas.openxmlformats.org/officeDocument/2006/relationships/tags" Target="../tags/tag104.xml"/><Relationship Id="rId23" Type="http://schemas.openxmlformats.org/officeDocument/2006/relationships/image" Target="../media/image13.png"/><Relationship Id="rId10" Type="http://schemas.openxmlformats.org/officeDocument/2006/relationships/tags" Target="../tags/tag99.xml"/><Relationship Id="rId19" Type="http://schemas.openxmlformats.org/officeDocument/2006/relationships/image" Target="../media/image9.png"/><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 Id="rId22" Type="http://schemas.openxmlformats.org/officeDocument/2006/relationships/image" Target="../media/image12.png"/></Relationships>
</file>

<file path=ppt/slideMasters/_rels/slideMaster7.xml.rels><?xml version="1.0" encoding="UTF-8" standalone="yes"?>
<Relationships xmlns="http://schemas.openxmlformats.org/package/2006/relationships"><Relationship Id="rId13" Type="http://schemas.openxmlformats.org/officeDocument/2006/relationships/tags" Target="../tags/tag118.xml"/><Relationship Id="rId18" Type="http://schemas.openxmlformats.org/officeDocument/2006/relationships/tags" Target="../tags/tag123.xml"/><Relationship Id="rId26" Type="http://schemas.openxmlformats.org/officeDocument/2006/relationships/tags" Target="../tags/tag131.xml"/><Relationship Id="rId39" Type="http://schemas.openxmlformats.org/officeDocument/2006/relationships/image" Target="../media/image8.png"/><Relationship Id="rId21" Type="http://schemas.openxmlformats.org/officeDocument/2006/relationships/tags" Target="../tags/tag126.xml"/><Relationship Id="rId34" Type="http://schemas.openxmlformats.org/officeDocument/2006/relationships/image" Target="../media/image9.png"/><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tags" Target="../tags/tag122.xml"/><Relationship Id="rId25" Type="http://schemas.openxmlformats.org/officeDocument/2006/relationships/tags" Target="../tags/tag130.xml"/><Relationship Id="rId33" Type="http://schemas.openxmlformats.org/officeDocument/2006/relationships/image" Target="../media/image6.png"/><Relationship Id="rId38" Type="http://schemas.openxmlformats.org/officeDocument/2006/relationships/image" Target="../media/image13.png"/><Relationship Id="rId2" Type="http://schemas.openxmlformats.org/officeDocument/2006/relationships/theme" Target="../theme/theme7.xml"/><Relationship Id="rId16" Type="http://schemas.openxmlformats.org/officeDocument/2006/relationships/tags" Target="../tags/tag121.xml"/><Relationship Id="rId20" Type="http://schemas.openxmlformats.org/officeDocument/2006/relationships/tags" Target="../tags/tag125.xml"/><Relationship Id="rId29" Type="http://schemas.openxmlformats.org/officeDocument/2006/relationships/tags" Target="../tags/tag134.xml"/><Relationship Id="rId1" Type="http://schemas.openxmlformats.org/officeDocument/2006/relationships/slideLayout" Target="../slideLayouts/slideLayout6.x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tags" Target="../tags/tag129.xml"/><Relationship Id="rId32" Type="http://schemas.openxmlformats.org/officeDocument/2006/relationships/image" Target="../media/image19.jpeg"/><Relationship Id="rId37" Type="http://schemas.openxmlformats.org/officeDocument/2006/relationships/image" Target="../media/image12.png"/><Relationship Id="rId5" Type="http://schemas.openxmlformats.org/officeDocument/2006/relationships/tags" Target="../tags/tag110.xml"/><Relationship Id="rId15" Type="http://schemas.openxmlformats.org/officeDocument/2006/relationships/tags" Target="../tags/tag120.xml"/><Relationship Id="rId23" Type="http://schemas.openxmlformats.org/officeDocument/2006/relationships/tags" Target="../tags/tag128.xml"/><Relationship Id="rId28" Type="http://schemas.openxmlformats.org/officeDocument/2006/relationships/tags" Target="../tags/tag133.xml"/><Relationship Id="rId36" Type="http://schemas.openxmlformats.org/officeDocument/2006/relationships/image" Target="../media/image11.png"/><Relationship Id="rId10" Type="http://schemas.openxmlformats.org/officeDocument/2006/relationships/tags" Target="../tags/tag115.xml"/><Relationship Id="rId19" Type="http://schemas.openxmlformats.org/officeDocument/2006/relationships/tags" Target="../tags/tag124.xml"/><Relationship Id="rId31" Type="http://schemas.openxmlformats.org/officeDocument/2006/relationships/tags" Target="../tags/tag136.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tags" Target="../tags/tag127.xml"/><Relationship Id="rId27" Type="http://schemas.openxmlformats.org/officeDocument/2006/relationships/tags" Target="../tags/tag132.xml"/><Relationship Id="rId30" Type="http://schemas.openxmlformats.org/officeDocument/2006/relationships/tags" Target="../tags/tag135.xml"/><Relationship Id="rId35" Type="http://schemas.openxmlformats.org/officeDocument/2006/relationships/image" Target="../media/image10.png"/><Relationship Id="rId8" Type="http://schemas.openxmlformats.org/officeDocument/2006/relationships/tags" Target="../tags/tag113.xml"/><Relationship Id="rId3" Type="http://schemas.openxmlformats.org/officeDocument/2006/relationships/tags" Target="../tags/tag108.xml"/></Relationships>
</file>

<file path=ppt/slideMasters/_rels/slideMaster8.xml.rels><?xml version="1.0" encoding="UTF-8" standalone="yes"?>
<Relationships xmlns="http://schemas.openxmlformats.org/package/2006/relationships"><Relationship Id="rId13" Type="http://schemas.openxmlformats.org/officeDocument/2006/relationships/tags" Target="../tags/tag148.xml"/><Relationship Id="rId18" Type="http://schemas.openxmlformats.org/officeDocument/2006/relationships/tags" Target="../tags/tag153.xml"/><Relationship Id="rId26" Type="http://schemas.openxmlformats.org/officeDocument/2006/relationships/tags" Target="../tags/tag161.xml"/><Relationship Id="rId39" Type="http://schemas.openxmlformats.org/officeDocument/2006/relationships/image" Target="../media/image13.png"/><Relationship Id="rId21" Type="http://schemas.openxmlformats.org/officeDocument/2006/relationships/tags" Target="../tags/tag156.xml"/><Relationship Id="rId34" Type="http://schemas.openxmlformats.org/officeDocument/2006/relationships/image" Target="../media/image6.png"/><Relationship Id="rId7" Type="http://schemas.openxmlformats.org/officeDocument/2006/relationships/tags" Target="../tags/tag142.xml"/><Relationship Id="rId12" Type="http://schemas.openxmlformats.org/officeDocument/2006/relationships/tags" Target="../tags/tag147.xml"/><Relationship Id="rId17" Type="http://schemas.openxmlformats.org/officeDocument/2006/relationships/tags" Target="../tags/tag152.xml"/><Relationship Id="rId25" Type="http://schemas.openxmlformats.org/officeDocument/2006/relationships/tags" Target="../tags/tag160.xml"/><Relationship Id="rId33" Type="http://schemas.openxmlformats.org/officeDocument/2006/relationships/image" Target="../media/image20.jpeg"/><Relationship Id="rId38" Type="http://schemas.openxmlformats.org/officeDocument/2006/relationships/image" Target="../media/image12.png"/><Relationship Id="rId2" Type="http://schemas.openxmlformats.org/officeDocument/2006/relationships/theme" Target="../theme/theme8.xml"/><Relationship Id="rId16" Type="http://schemas.openxmlformats.org/officeDocument/2006/relationships/tags" Target="../tags/tag151.xml"/><Relationship Id="rId20" Type="http://schemas.openxmlformats.org/officeDocument/2006/relationships/tags" Target="../tags/tag155.xml"/><Relationship Id="rId29" Type="http://schemas.openxmlformats.org/officeDocument/2006/relationships/tags" Target="../tags/tag164.xml"/><Relationship Id="rId1" Type="http://schemas.openxmlformats.org/officeDocument/2006/relationships/slideLayout" Target="../slideLayouts/slideLayout7.xml"/><Relationship Id="rId6" Type="http://schemas.openxmlformats.org/officeDocument/2006/relationships/tags" Target="../tags/tag141.xml"/><Relationship Id="rId11" Type="http://schemas.openxmlformats.org/officeDocument/2006/relationships/tags" Target="../tags/tag146.xml"/><Relationship Id="rId24" Type="http://schemas.openxmlformats.org/officeDocument/2006/relationships/tags" Target="../tags/tag159.xml"/><Relationship Id="rId32" Type="http://schemas.openxmlformats.org/officeDocument/2006/relationships/tags" Target="../tags/tag167.xml"/><Relationship Id="rId37" Type="http://schemas.openxmlformats.org/officeDocument/2006/relationships/image" Target="../media/image11.png"/><Relationship Id="rId40" Type="http://schemas.openxmlformats.org/officeDocument/2006/relationships/image" Target="../media/image8.png"/><Relationship Id="rId5" Type="http://schemas.openxmlformats.org/officeDocument/2006/relationships/tags" Target="../tags/tag140.xml"/><Relationship Id="rId15" Type="http://schemas.openxmlformats.org/officeDocument/2006/relationships/tags" Target="../tags/tag150.xml"/><Relationship Id="rId23" Type="http://schemas.openxmlformats.org/officeDocument/2006/relationships/tags" Target="../tags/tag158.xml"/><Relationship Id="rId28" Type="http://schemas.openxmlformats.org/officeDocument/2006/relationships/tags" Target="../tags/tag163.xml"/><Relationship Id="rId36" Type="http://schemas.openxmlformats.org/officeDocument/2006/relationships/image" Target="../media/image10.png"/><Relationship Id="rId10" Type="http://schemas.openxmlformats.org/officeDocument/2006/relationships/tags" Target="../tags/tag145.xml"/><Relationship Id="rId19" Type="http://schemas.openxmlformats.org/officeDocument/2006/relationships/tags" Target="../tags/tag154.xml"/><Relationship Id="rId31" Type="http://schemas.openxmlformats.org/officeDocument/2006/relationships/tags" Target="../tags/tag166.xml"/><Relationship Id="rId4" Type="http://schemas.openxmlformats.org/officeDocument/2006/relationships/tags" Target="../tags/tag139.xml"/><Relationship Id="rId9" Type="http://schemas.openxmlformats.org/officeDocument/2006/relationships/tags" Target="../tags/tag144.xml"/><Relationship Id="rId14" Type="http://schemas.openxmlformats.org/officeDocument/2006/relationships/tags" Target="../tags/tag149.xml"/><Relationship Id="rId22" Type="http://schemas.openxmlformats.org/officeDocument/2006/relationships/tags" Target="../tags/tag157.xml"/><Relationship Id="rId27" Type="http://schemas.openxmlformats.org/officeDocument/2006/relationships/tags" Target="../tags/tag162.xml"/><Relationship Id="rId30" Type="http://schemas.openxmlformats.org/officeDocument/2006/relationships/tags" Target="../tags/tag165.xml"/><Relationship Id="rId35" Type="http://schemas.openxmlformats.org/officeDocument/2006/relationships/image" Target="../media/image9.png"/><Relationship Id="rId8" Type="http://schemas.openxmlformats.org/officeDocument/2006/relationships/tags" Target="../tags/tag143.xml"/><Relationship Id="rId3" Type="http://schemas.openxmlformats.org/officeDocument/2006/relationships/tags" Target="../tags/tag138.xml"/></Relationships>
</file>

<file path=ppt/slideMasters/_rels/slideMaster9.xml.rels><?xml version="1.0" encoding="UTF-8" standalone="yes"?>
<Relationships xmlns="http://schemas.openxmlformats.org/package/2006/relationships"><Relationship Id="rId8" Type="http://schemas.openxmlformats.org/officeDocument/2006/relationships/tags" Target="../tags/tag174.xml"/><Relationship Id="rId3" Type="http://schemas.openxmlformats.org/officeDocument/2006/relationships/tags" Target="../tags/tag169.xml"/><Relationship Id="rId7" Type="http://schemas.openxmlformats.org/officeDocument/2006/relationships/tags" Target="../tags/tag173.xml"/><Relationship Id="rId12" Type="http://schemas.openxmlformats.org/officeDocument/2006/relationships/image" Target="../media/image8.png"/><Relationship Id="rId2" Type="http://schemas.openxmlformats.org/officeDocument/2006/relationships/theme" Target="../theme/theme9.xml"/><Relationship Id="rId1" Type="http://schemas.openxmlformats.org/officeDocument/2006/relationships/slideLayout" Target="../slideLayouts/slideLayout8.xml"/><Relationship Id="rId6" Type="http://schemas.openxmlformats.org/officeDocument/2006/relationships/tags" Target="../tags/tag172.xml"/><Relationship Id="rId11" Type="http://schemas.openxmlformats.org/officeDocument/2006/relationships/image" Target="../media/image21.jpeg"/><Relationship Id="rId5" Type="http://schemas.openxmlformats.org/officeDocument/2006/relationships/tags" Target="../tags/tag171.xml"/><Relationship Id="rId10" Type="http://schemas.openxmlformats.org/officeDocument/2006/relationships/image" Target="../media/image7.png"/><Relationship Id="rId4" Type="http://schemas.openxmlformats.org/officeDocument/2006/relationships/tags" Target="../tags/tag170.xml"/><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1026" name="Group 7"/>
          <p:cNvGrpSpPr/>
          <p:nvPr>
            <p:custDataLst>
              <p:tags r:id="rId3"/>
            </p:custDataLst>
          </p:nvPr>
        </p:nvGrpSpPr>
        <p:grpSpPr>
          <a:xfrm>
            <a:off x="-14288" y="4056062"/>
            <a:ext cx="5137150" cy="3313112"/>
            <a:chOff x="1034" y="1414760"/>
            <a:chExt cx="9610713" cy="6196449"/>
          </a:xfrm>
        </p:grpSpPr>
        <p:sp>
          <p:nvSpPr>
            <p:cNvPr id="1042" name="Freeform: Shape 8">
              <a:extLst>
                <a:ext uri="{FF2B5EF4-FFF2-40B4-BE49-F238E27FC236}">
                  <a16:creationId xmlns:a16="http://schemas.microsoft.com/office/drawing/2014/main" id="{D6663B43-859E-436C-BB00-9690B5B8C5C5}"/>
                </a:ext>
              </a:extLst>
            </p:cNvPr>
            <p:cNvSpPr/>
            <p:nvPr>
              <p:custDataLst>
                <p:tags r:id="rId19"/>
              </p:custDataLst>
            </p:nvPr>
          </p:nvSpPr>
          <p:spPr>
            <a:xfrm rot="565709">
              <a:off x="2519541" y="2397521"/>
              <a:ext cx="7092206" cy="5077110"/>
            </a:xfrm>
            <a:custGeom>
              <a:avLst/>
              <a:gdLst>
                <a:gd name="connsiteX0" fmla="*/ 993 w 7090923"/>
                <a:gd name="connsiteY0" fmla="*/ 5075658 h 5075658"/>
                <a:gd name="connsiteX1" fmla="*/ 7090923 w 7090923"/>
                <a:gd name="connsiteY1" fmla="*/ 3900385 h 5075658"/>
                <a:gd name="connsiteX2" fmla="*/ 1754355 w 7090923"/>
                <a:gd name="connsiteY2" fmla="*/ 0 h 5075658"/>
                <a:gd name="connsiteX3" fmla="*/ 993 w 7090923"/>
                <a:gd name="connsiteY3" fmla="*/ 5075658 h 5075658"/>
                <a:gd name="connsiteX4" fmla="*/ 603580 w 9938080"/>
                <a:gd name="connsiteY4" fmla="*/ 5511800 h 5511800"/>
              </a:gdLst>
              <a:ahLst/>
              <a:cxnLst>
                <a:cxn ang="0">
                  <a:pos x="connsiteX0" y="connsiteY0"/>
                </a:cxn>
                <a:cxn ang="0">
                  <a:pos x="connsiteX1" y="connsiteY1"/>
                </a:cxn>
                <a:cxn ang="0">
                  <a:pos x="connsiteX2" y="connsiteY2"/>
                </a:cxn>
                <a:cxn ang="0">
                  <a:pos x="connsiteX3" y="connsiteY3"/>
                </a:cxn>
              </a:cxnLst>
              <a:rect l="l" t="t" r="r" b="b"/>
              <a:pathLst>
                <a:path w="7090923" h="5075658">
                  <a:moveTo>
                    <a:pt x="993" y="5075658"/>
                  </a:moveTo>
                  <a:lnTo>
                    <a:pt x="7090923" y="3900385"/>
                  </a:lnTo>
                  <a:lnTo>
                    <a:pt x="1754355" y="0"/>
                  </a:lnTo>
                  <a:cubicBezTo>
                    <a:pt x="804706" y="1129696"/>
                    <a:pt x="-32874" y="3384441"/>
                    <a:pt x="993" y="5075658"/>
                  </a:cubicBezTo>
                  <a:close/>
                </a:path>
              </a:pathLst>
            </a:custGeom>
            <a:solidFill>
              <a:schemeClr val="bg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he-IL" sz="1800" b="0" i="0" u="none" strike="noStrike" kern="1200" cap="none" spc="0" normalizeH="0" baseline="0" noProof="0">
                <a:ln>
                  <a:noFill/>
                </a:ln>
                <a:solidFill>
                  <a:schemeClr val="lt1"/>
                </a:solidFill>
                <a:effectLst/>
                <a:uLnTx/>
                <a:uFillTx/>
                <a:latin typeface="+mn-lt"/>
                <a:ea typeface="+mn-ea"/>
                <a:cs typeface="Segoe UI" panose="020B0502040204020203" pitchFamily="34" charset="0"/>
              </a:endParaRPr>
            </a:p>
          </p:txBody>
        </p:sp>
        <p:sp>
          <p:nvSpPr>
            <p:cNvPr id="1043" name="Freeform: Shape 9">
              <a:extLst>
                <a:ext uri="{FF2B5EF4-FFF2-40B4-BE49-F238E27FC236}">
                  <a16:creationId xmlns:a16="http://schemas.microsoft.com/office/drawing/2014/main" id="{FE457B04-A016-4C39-9CA8-7F5A803E4847}"/>
                </a:ext>
              </a:extLst>
            </p:cNvPr>
            <p:cNvSpPr/>
            <p:nvPr>
              <p:custDataLst>
                <p:tags r:id="rId20"/>
              </p:custDataLst>
            </p:nvPr>
          </p:nvSpPr>
          <p:spPr>
            <a:xfrm rot="1108147">
              <a:off x="5468686" y="4063171"/>
              <a:ext cx="4122270" cy="3548038"/>
            </a:xfrm>
            <a:custGeom>
              <a:avLst/>
              <a:gdLst>
                <a:gd name="connsiteX0" fmla="*/ 1715 w 4121519"/>
                <a:gd name="connsiteY0" fmla="*/ 3546633 h 3546633"/>
                <a:gd name="connsiteX1" fmla="*/ 4121519 w 4121519"/>
                <a:gd name="connsiteY1" fmla="*/ 2176594 h 3546633"/>
                <a:gd name="connsiteX2" fmla="*/ 1265129 w 4121519"/>
                <a:gd name="connsiteY2" fmla="*/ 0 h 3546633"/>
                <a:gd name="connsiteX3" fmla="*/ 1715 w 4121519"/>
                <a:gd name="connsiteY3" fmla="*/ 3546633 h 3546633"/>
                <a:gd name="connsiteX4" fmla="*/ 603580 w 9938080"/>
                <a:gd name="connsiteY4" fmla="*/ 5511800 h 5511800"/>
              </a:gdLst>
              <a:ahLst/>
              <a:cxnLst>
                <a:cxn ang="0">
                  <a:pos x="connsiteX0" y="connsiteY0"/>
                </a:cxn>
                <a:cxn ang="0">
                  <a:pos x="connsiteX1" y="connsiteY1"/>
                </a:cxn>
                <a:cxn ang="0">
                  <a:pos x="connsiteX2" y="connsiteY2"/>
                </a:cxn>
                <a:cxn ang="0">
                  <a:pos x="connsiteX3" y="connsiteY3"/>
                </a:cxn>
              </a:cxnLst>
              <a:rect l="l" t="t" r="r" b="b"/>
              <a:pathLst>
                <a:path w="4121519" h="3546633">
                  <a:moveTo>
                    <a:pt x="1715" y="3546633"/>
                  </a:moveTo>
                  <a:lnTo>
                    <a:pt x="4121519" y="2176594"/>
                  </a:lnTo>
                  <a:lnTo>
                    <a:pt x="1265129" y="0"/>
                  </a:lnTo>
                  <a:cubicBezTo>
                    <a:pt x="437499" y="1179322"/>
                    <a:pt x="-32152" y="1855416"/>
                    <a:pt x="1715" y="3546633"/>
                  </a:cubicBezTo>
                  <a:close/>
                </a:path>
              </a:pathLst>
            </a:custGeom>
            <a:solidFill>
              <a:schemeClr val="bg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he-IL" sz="1800" b="0" i="0" u="none" strike="noStrike" kern="1200" cap="none" spc="0" normalizeH="0" baseline="0" noProof="0">
                <a:ln>
                  <a:noFill/>
                </a:ln>
                <a:solidFill>
                  <a:schemeClr val="lt1"/>
                </a:solidFill>
                <a:effectLst/>
                <a:uLnTx/>
                <a:uFillTx/>
                <a:latin typeface="+mn-lt"/>
                <a:ea typeface="+mn-ea"/>
                <a:cs typeface="Segoe UI" panose="020B0502040204020203" pitchFamily="34" charset="0"/>
              </a:endParaRPr>
            </a:p>
          </p:txBody>
        </p:sp>
        <p:sp>
          <p:nvSpPr>
            <p:cNvPr id="1044" name="Freeform: Shape 10">
              <a:extLst>
                <a:ext uri="{FF2B5EF4-FFF2-40B4-BE49-F238E27FC236}">
                  <a16:creationId xmlns:a16="http://schemas.microsoft.com/office/drawing/2014/main" id="{5F2A04D5-22E9-4765-9053-7C09A24CAFFB}"/>
                </a:ext>
              </a:extLst>
            </p:cNvPr>
            <p:cNvSpPr/>
            <p:nvPr>
              <p:custDataLst>
                <p:tags r:id="rId21"/>
              </p:custDataLst>
            </p:nvPr>
          </p:nvSpPr>
          <p:spPr>
            <a:xfrm>
              <a:off x="1034" y="1414760"/>
              <a:ext cx="9334508" cy="5510595"/>
            </a:xfrm>
            <a:custGeom>
              <a:avLst/>
              <a:gdLst>
                <a:gd name="connsiteX0" fmla="*/ 0 w 9334500"/>
                <a:gd name="connsiteY0" fmla="*/ 5511800 h 5511800"/>
                <a:gd name="connsiteX1" fmla="*/ 9334500 w 9334500"/>
                <a:gd name="connsiteY1" fmla="*/ 5499100 h 5511800"/>
                <a:gd name="connsiteX2" fmla="*/ 1816100 w 9334500"/>
                <a:gd name="connsiteY2" fmla="*/ 0 h 5511800"/>
                <a:gd name="connsiteX3" fmla="*/ 0 w 9334500"/>
                <a:gd name="connsiteY3" fmla="*/ 5511800 h 5511800"/>
                <a:gd name="connsiteX4" fmla="*/ 603580 w 9938080"/>
                <a:gd name="connsiteY4" fmla="*/ 5511800 h 5511800"/>
              </a:gdLst>
              <a:ahLst/>
              <a:cxnLst>
                <a:cxn ang="0">
                  <a:pos x="connsiteX0" y="connsiteY0"/>
                </a:cxn>
                <a:cxn ang="0">
                  <a:pos x="connsiteX1" y="connsiteY1"/>
                </a:cxn>
                <a:cxn ang="0">
                  <a:pos x="connsiteX2" y="connsiteY2"/>
                </a:cxn>
                <a:cxn ang="0">
                  <a:pos x="connsiteX3" y="connsiteY3"/>
                </a:cxn>
              </a:cxnLst>
              <a:rect l="l" t="t" r="r" b="b"/>
              <a:pathLst>
                <a:path w="9334500" h="5511800">
                  <a:moveTo>
                    <a:pt x="0" y="5511800"/>
                  </a:moveTo>
                  <a:lnTo>
                    <a:pt x="9334500" y="5499100"/>
                  </a:lnTo>
                  <a:lnTo>
                    <a:pt x="1816100" y="0"/>
                  </a:lnTo>
                  <a:cubicBezTo>
                    <a:pt x="768350" y="1153335"/>
                    <a:pt x="37851" y="3605430"/>
                    <a:pt x="0" y="5511800"/>
                  </a:cubicBezTo>
                  <a:close/>
                </a:path>
              </a:pathLst>
            </a:cu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he-IL" sz="1800" b="0" i="0" u="none" strike="noStrike" kern="1200" cap="none" spc="0" normalizeH="0" baseline="0" noProof="0">
                <a:ln>
                  <a:noFill/>
                </a:ln>
                <a:solidFill>
                  <a:schemeClr val="lt1"/>
                </a:solidFill>
                <a:effectLst/>
                <a:uLnTx/>
                <a:uFillTx/>
                <a:latin typeface="+mn-lt"/>
                <a:ea typeface="+mn-ea"/>
                <a:cs typeface="Segoe UI" panose="020B0502040204020203" pitchFamily="34" charset="0"/>
              </a:endParaRPr>
            </a:p>
          </p:txBody>
        </p:sp>
      </p:grpSp>
      <p:pic>
        <p:nvPicPr>
          <p:cNvPr id="1027" name="Picture 13" descr="A close up of a sign&#10;&#10;Description automatically generated"/>
          <p:cNvPicPr/>
          <p:nvPr>
            <p:custDataLst>
              <p:tags r:id="rId4"/>
            </p:custDataLst>
          </p:nvPr>
        </p:nvPicPr>
        <p:blipFill>
          <a:blip r:embed="rId22"/>
          <a:stretch>
            <a:fillRect/>
          </a:stretch>
        </p:blipFill>
        <p:spPr>
          <a:xfrm>
            <a:off x="10725150" y="201612"/>
            <a:ext cx="1276350" cy="260350"/>
          </a:xfrm>
          <a:prstGeom prst="rect">
            <a:avLst/>
          </a:prstGeom>
          <a:noFill/>
          <a:ln>
            <a:noFill/>
            <a:miter lim="800000"/>
          </a:ln>
        </p:spPr>
      </p:pic>
      <p:sp>
        <p:nvSpPr>
          <p:cNvPr id="1028" name="Slide Number Placeholder 9">
            <a:extLst>
              <a:ext uri="{FF2B5EF4-FFF2-40B4-BE49-F238E27FC236}">
                <a16:creationId xmlns:a16="http://schemas.microsoft.com/office/drawing/2014/main" id="{D02C8FD9-7C49-49FF-80F3-84C08B64AD54}"/>
              </a:ext>
            </a:extLst>
          </p:cNvPr>
          <p:cNvSpPr txBox="1"/>
          <p:nvPr>
            <p:custDataLst>
              <p:tags r:id="rId5"/>
            </p:custDataLst>
          </p:nvPr>
        </p:nvSpPr>
        <p:spPr>
          <a:xfrm>
            <a:off x="11315700" y="6253163"/>
            <a:ext cx="779463" cy="365125"/>
          </a:xfrm>
          <a:prstGeom prst="rect">
            <a:avLst/>
          </a:prstGeom>
        </p:spPr>
        <p:txBody>
          <a:bodyPr anchor="ctr"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4572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9144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3716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18288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lvl="0" algn="ctr" rtl="1" eaLnBrk="1" hangingPunct="1"/>
            <a:fld id="{28C4699A-F12B-4C59-88C6-52778CBBDD65}" type="slidenum">
              <a:rPr lang="he-IL" altLang="en-US" sz="1200">
                <a:solidFill>
                  <a:schemeClr val="accent2"/>
                </a:solidFill>
                <a:latin typeface="Segoe UI Semilight" pitchFamily="34" charset="0"/>
              </a:rPr>
              <a:t>‹#›</a:t>
            </a:fld>
            <a:endParaRPr lang="he-IL" altLang="en-US" sz="1200">
              <a:solidFill>
                <a:schemeClr val="accent2"/>
              </a:solidFill>
              <a:latin typeface="Segoe UI Semilight" pitchFamily="34" charset="0"/>
            </a:endParaRPr>
          </a:p>
        </p:txBody>
      </p:sp>
      <p:sp>
        <p:nvSpPr>
          <p:cNvPr id="1029" name="Text Placeholder 26">
            <a:extLst>
              <a:ext uri="{FF2B5EF4-FFF2-40B4-BE49-F238E27FC236}">
                <a16:creationId xmlns:a16="http://schemas.microsoft.com/office/drawing/2014/main" id="{66225CE4-2BF7-4A82-8447-B296FB2BA7EB}"/>
              </a:ext>
            </a:extLst>
          </p:cNvPr>
          <p:cNvSpPr txBox="1">
            <a:spLocks noChangeArrowheads="1"/>
          </p:cNvSpPr>
          <p:nvPr>
            <p:custDataLst>
              <p:tags r:id="rId6"/>
            </p:custDataLst>
          </p:nvPr>
        </p:nvSpPr>
        <p:spPr bwMode="auto">
          <a:xfrm>
            <a:off x="4214813" y="6437313"/>
            <a:ext cx="72469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r" eaLnBrk="1" hangingPunct="1">
              <a:lnSpc>
                <a:spcPct val="90000"/>
              </a:lnSpc>
              <a:spcBef>
                <a:spcPts val="1000"/>
              </a:spcBef>
            </a:pPr>
            <a:r>
              <a:rPr lang="he-IL" altLang="en-US" sz="1200">
                <a:latin typeface="Segoe UI Semilight" pitchFamily="34" charset="0"/>
              </a:rPr>
              <a:t>Division</a:t>
            </a:r>
            <a:r>
              <a:rPr lang="he-IL" altLang="en-US" sz="1200" b="1">
                <a:latin typeface="Segoe UI Semilight" pitchFamily="34" charset="0"/>
              </a:rPr>
              <a:t> Classification | </a:t>
            </a:r>
            <a:endParaRPr lang="en-US" altLang="en-US" sz="1200">
              <a:latin typeface="Segoe UI Semilight" pitchFamily="34" charset="0"/>
            </a:endParaRPr>
          </a:p>
        </p:txBody>
      </p:sp>
      <p:sp>
        <p:nvSpPr>
          <p:cNvPr id="1030" name="Text Placeholder 26">
            <a:extLst>
              <a:ext uri="{FF2B5EF4-FFF2-40B4-BE49-F238E27FC236}">
                <a16:creationId xmlns:a16="http://schemas.microsoft.com/office/drawing/2014/main" id="{82F651DE-5A51-44C3-829C-3A08160A0B6F}"/>
              </a:ext>
            </a:extLst>
          </p:cNvPr>
          <p:cNvSpPr txBox="1">
            <a:spLocks noChangeArrowheads="1"/>
          </p:cNvSpPr>
          <p:nvPr>
            <p:custDataLst>
              <p:tags r:id="rId7"/>
            </p:custDataLst>
          </p:nvPr>
        </p:nvSpPr>
        <p:spPr bwMode="auto">
          <a:xfrm>
            <a:off x="190500" y="6361113"/>
            <a:ext cx="163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eaLnBrk="1" hangingPunct="1">
              <a:lnSpc>
                <a:spcPct val="90000"/>
              </a:lnSpc>
              <a:spcBef>
                <a:spcPts val="1000"/>
              </a:spcBef>
            </a:pPr>
            <a:r>
              <a:rPr lang="en-US" altLang="en-US" sz="1200">
                <a:latin typeface="Segoe UI Semilight" pitchFamily="34" charset="0"/>
              </a:rPr>
              <a:t>#Rafdocs</a:t>
            </a:r>
          </a:p>
        </p:txBody>
      </p:sp>
      <p:sp>
        <p:nvSpPr>
          <p:cNvPr id="1031" name="Rectangle 6">
            <a:extLst>
              <a:ext uri="{FF2B5EF4-FFF2-40B4-BE49-F238E27FC236}">
                <a16:creationId xmlns:a16="http://schemas.microsoft.com/office/drawing/2014/main" id="{676D3397-6BD1-401B-9F1B-F5AEA73D90B8}"/>
              </a:ext>
            </a:extLst>
          </p:cNvPr>
          <p:cNvSpPr/>
          <p:nvPr>
            <p:custDataLst>
              <p:tags r:id="rId8"/>
            </p:custDataLst>
          </p:nvPr>
        </p:nvSpPr>
        <p:spPr>
          <a:xfrm>
            <a:off x="11461750" y="6618288"/>
            <a:ext cx="53975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lvl="0" algn="ctr" eaLnBrk="1" hangingPunct="1"/>
            <a:endParaRPr lang="he-IL" altLang="en-US">
              <a:solidFill>
                <a:srgbClr val="FFFFFF"/>
              </a:solidFill>
              <a:ea typeface="Segoe UI Semilight" pitchFamily="34" charset="0"/>
            </a:endParaRPr>
          </a:p>
        </p:txBody>
      </p:sp>
      <p:pic>
        <p:nvPicPr>
          <p:cNvPr id="1032" name="Picture 13" descr="A picture containing animal&#10;&#10;Description automatically generated"/>
          <p:cNvPicPr/>
          <p:nvPr>
            <p:custDataLst>
              <p:tags r:id="rId9"/>
            </p:custDataLst>
          </p:nvPr>
        </p:nvPicPr>
        <p:blipFill>
          <a:blip r:embed="rId23"/>
          <a:stretch>
            <a:fillRect/>
          </a:stretch>
        </p:blipFill>
        <p:spPr>
          <a:xfrm>
            <a:off x="0" y="0"/>
            <a:ext cx="12192000" cy="6858000"/>
          </a:xfrm>
          <a:prstGeom prst="rect">
            <a:avLst/>
          </a:prstGeom>
          <a:noFill/>
          <a:ln>
            <a:noFill/>
            <a:miter lim="800000"/>
          </a:ln>
        </p:spPr>
      </p:pic>
      <p:grpSp>
        <p:nvGrpSpPr>
          <p:cNvPr id="1033" name="Rectangle 14"/>
          <p:cNvGrpSpPr/>
          <p:nvPr>
            <p:custDataLst>
              <p:tags r:id="rId10"/>
            </p:custDataLst>
          </p:nvPr>
        </p:nvGrpSpPr>
        <p:grpSpPr>
          <a:xfrm>
            <a:off x="0" y="0"/>
            <a:ext cx="12192000" cy="6858000"/>
            <a:chOff x="0" y="0"/>
            <a:chExt cx="7680" cy="4320"/>
          </a:xfrm>
        </p:grpSpPr>
        <p:pic>
          <p:nvPicPr>
            <p:cNvPr id="1040" name="Rectangle 14"/>
            <p:cNvPicPr/>
            <p:nvPr>
              <p:custDataLst>
                <p:tags r:id="rId17"/>
              </p:custDataLst>
            </p:nvPr>
          </p:nvPicPr>
          <p:blipFill>
            <a:blip r:embed="rId24"/>
            <a:stretch>
              <a:fillRect/>
            </a:stretch>
          </p:blipFill>
          <p:spPr>
            <a:xfrm>
              <a:off x="0" y="0"/>
              <a:ext cx="7680" cy="4320"/>
            </a:xfrm>
            <a:prstGeom prst="rect">
              <a:avLst/>
            </a:prstGeom>
            <a:noFill/>
            <a:ln>
              <a:noFill/>
              <a:miter lim="800000"/>
            </a:ln>
          </p:spPr>
        </p:pic>
        <p:sp>
          <p:nvSpPr>
            <p:cNvPr id="1041" name="Rectangle 2057">
              <a:extLst>
                <a:ext uri="{FF2B5EF4-FFF2-40B4-BE49-F238E27FC236}">
                  <a16:creationId xmlns:a16="http://schemas.microsoft.com/office/drawing/2014/main" id="{AA137CBB-3B72-476C-AA86-8C89259C5ADD}"/>
                </a:ext>
              </a:extLst>
            </p:cNvPr>
            <p:cNvSpPr>
              <a:spLocks noChangeArrowheads="1"/>
            </p:cNvSpPr>
            <p:nvPr>
              <p:custDataLst>
                <p:tags r:id="rId18"/>
              </p:custDataLst>
            </p:nvPr>
          </p:nvSpPr>
          <p:spPr bwMode="auto">
            <a:xfrm>
              <a:off x="0" y="0"/>
              <a:ext cx="7680" cy="4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defTabSz="225425" eaLnBrk="1" hangingPunct="1"/>
              <a:endParaRPr lang="he-IL" altLang="en-US" sz="900">
                <a:solidFill>
                  <a:srgbClr val="FFFFFF"/>
                </a:solidFill>
                <a:latin typeface="Segoe UI Semilight" pitchFamily="34" charset="0"/>
              </a:endParaRPr>
            </a:p>
          </p:txBody>
        </p:sp>
      </p:grpSp>
      <p:grpSp>
        <p:nvGrpSpPr>
          <p:cNvPr id="1034" name="Group 15"/>
          <p:cNvGrpSpPr/>
          <p:nvPr>
            <p:custDataLst>
              <p:tags r:id="rId11"/>
            </p:custDataLst>
          </p:nvPr>
        </p:nvGrpSpPr>
        <p:grpSpPr>
          <a:xfrm>
            <a:off x="-250825" y="-2017712"/>
            <a:ext cx="12342812" cy="12342812"/>
            <a:chOff x="758825" y="-2537428"/>
            <a:chExt cx="24688736" cy="24688736"/>
          </a:xfrm>
        </p:grpSpPr>
        <p:sp>
          <p:nvSpPr>
            <p:cNvPr id="1038" name="Oval 17">
              <a:extLst>
                <a:ext uri="{FF2B5EF4-FFF2-40B4-BE49-F238E27FC236}">
                  <a16:creationId xmlns:a16="http://schemas.microsoft.com/office/drawing/2014/main" id="{80218B8D-44D8-451D-A600-65C14272CA83}"/>
                </a:ext>
              </a:extLst>
            </p:cNvPr>
            <p:cNvSpPr>
              <a:spLocks noChangeArrowheads="1"/>
            </p:cNvSpPr>
            <p:nvPr>
              <p:custDataLst>
                <p:tags r:id="rId15"/>
              </p:custDataLst>
            </p:nvPr>
          </p:nvSpPr>
          <p:spPr bwMode="auto">
            <a:xfrm>
              <a:off x="758825" y="-2537428"/>
              <a:ext cx="24688736" cy="24688736"/>
            </a:xfrm>
            <a:prstGeom prst="ellipse">
              <a:avLst/>
            </a:prstGeom>
            <a:solidFill>
              <a:srgbClr val="56CADC">
                <a:alpha val="0"/>
              </a:srgbClr>
            </a:solidFill>
            <a:ln w="19050" cap="rnd" algn="ctr">
              <a:solidFill>
                <a:srgbClr val="3D94A1">
                  <a:alpha val="0"/>
                </a:srgbClr>
              </a:solidFill>
              <a:round/>
            </a:ln>
          </p:spPr>
          <p:txBody>
            <a:bodyPr lIns="45714" tIns="22857" rIns="45714" bIns="22857"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defTabSz="225425" eaLnBrk="1" hangingPunct="1"/>
              <a:endParaRPr lang="he-IL" altLang="he-IL" sz="900">
                <a:solidFill>
                  <a:srgbClr val="FFFFFF"/>
                </a:solidFill>
                <a:latin typeface="Open Sans Light"/>
              </a:endParaRPr>
            </a:p>
          </p:txBody>
        </p:sp>
        <p:pic>
          <p:nvPicPr>
            <p:cNvPr id="1039" name="Picture 18"/>
            <p:cNvPicPr/>
            <p:nvPr>
              <p:custDataLst>
                <p:tags r:id="rId16"/>
              </p:custDataLst>
            </p:nvPr>
          </p:nvPicPr>
          <p:blipFill>
            <a:blip r:embed="rId25"/>
            <a:stretch>
              <a:fillRect/>
            </a:stretch>
          </p:blipFill>
          <p:spPr>
            <a:xfrm rot="6180000">
              <a:off x="5771493" y="-2152117"/>
              <a:ext cx="15099475" cy="18766338"/>
            </a:xfrm>
            <a:prstGeom prst="rect">
              <a:avLst/>
            </a:prstGeom>
            <a:noFill/>
            <a:ln>
              <a:noFill/>
              <a:miter lim="800000"/>
            </a:ln>
          </p:spPr>
        </p:pic>
      </p:grpSp>
      <p:pic>
        <p:nvPicPr>
          <p:cNvPr id="1035" name="Picture 19" descr="A close up of a sign&#10;&#10;Description automatically generated"/>
          <p:cNvPicPr/>
          <p:nvPr>
            <p:custDataLst>
              <p:tags r:id="rId12"/>
            </p:custDataLst>
          </p:nvPr>
        </p:nvPicPr>
        <p:blipFill>
          <a:blip r:embed="rId26"/>
          <a:stretch>
            <a:fillRect/>
          </a:stretch>
        </p:blipFill>
        <p:spPr>
          <a:xfrm>
            <a:off x="4994275" y="1755775"/>
            <a:ext cx="2200275" cy="449262"/>
          </a:xfrm>
          <a:prstGeom prst="rect">
            <a:avLst/>
          </a:prstGeom>
          <a:noFill/>
          <a:ln>
            <a:noFill/>
            <a:miter lim="800000"/>
          </a:ln>
        </p:spPr>
      </p:pic>
      <p:sp>
        <p:nvSpPr>
          <p:cNvPr id="1036" name="Title Placeholder 3"/>
          <p:cNvSpPr>
            <a:spLocks noGrp="1"/>
          </p:cNvSpPr>
          <p:nvPr>
            <p:ph type="title"/>
            <p:custDataLst>
              <p:tags r:id="rId13"/>
            </p:custDataLst>
          </p:nvPr>
        </p:nvSpPr>
        <p:spPr>
          <a:xfrm>
            <a:off x="838200" y="365125"/>
            <a:ext cx="10515600" cy="1325562"/>
          </a:xfrm>
          <a:prstGeom prst="rect">
            <a:avLst/>
          </a:prstGeom>
          <a:noFill/>
          <a:ln>
            <a:noFill/>
            <a:miter lim="800000"/>
          </a:ln>
        </p:spPr>
        <p:txBody>
          <a:bodyPr anchor="b" anchorCtr="0">
            <a:noAutofit/>
          </a:bodyPr>
          <a:lstStyle>
            <a:lvl1pPr marL="0" indent="0" algn="l" defTabSz="914400" rtl="0" eaLnBrk="0" fontAlgn="base" hangingPunct="0">
              <a:lnSpc>
                <a:spcPct val="90000"/>
              </a:lnSpc>
              <a:spcBef>
                <a:spcPct val="0"/>
              </a:spcBef>
              <a:spcAft>
                <a:spcPct val="0"/>
              </a:spcAft>
              <a:buClrTx/>
              <a:buSzTx/>
              <a:buFontTx/>
              <a:buNone/>
              <a:defRPr kumimoji="0" lang="he-IL" altLang="en-US" sz="4000" b="0" i="0" u="none" kern="1200" baseline="0">
                <a:solidFill>
                  <a:schemeClr val="accent1"/>
                </a:solidFill>
                <a:latin typeface="Segoe UI" pitchFamily="34" charset="0"/>
                <a:ea typeface="+mn-ea"/>
                <a:cs typeface="Segoe UI" panose="020B0502040204020203" pitchFamily="34" charset="0"/>
              </a:defRPr>
            </a:lvl1pPr>
            <a:lvl2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2pPr>
            <a:lvl3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3pPr>
            <a:lvl4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4pPr>
            <a:lvl5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5pPr>
            <a:lvl6pPr marL="4572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6pPr>
            <a:lvl7pPr marL="9144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7pPr>
            <a:lvl8pPr marL="13716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8pPr>
            <a:lvl9pPr marL="18288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9pPr>
          </a:lstStyle>
          <a:p>
            <a:pPr lvl="0"/>
            <a:r>
              <a:t>Click to edit Master title style</a:t>
            </a:r>
          </a:p>
        </p:txBody>
      </p:sp>
      <p:sp>
        <p:nvSpPr>
          <p:cNvPr id="1037" name="Text Placeholder 4"/>
          <p:cNvSpPr>
            <a:spLocks noGrp="1"/>
          </p:cNvSpPr>
          <p:nvPr>
            <p:ph type="body" idx="1"/>
            <p:custDataLst>
              <p:tags r:id="rId14"/>
            </p:custDataLst>
          </p:nvPr>
        </p:nvSpPr>
        <p:spPr>
          <a:xfrm>
            <a:off x="838200" y="1825625"/>
            <a:ext cx="10515600" cy="4351338"/>
          </a:xfrm>
          <a:prstGeom prst="rect">
            <a:avLst/>
          </a:prstGeom>
          <a:noFill/>
          <a:ln>
            <a:noFill/>
            <a:miter lim="800000"/>
          </a:ln>
        </p:spPr>
        <p:txBody>
          <a:bodyPr>
            <a:noAutofit/>
          </a:bodyPr>
          <a:lstStyle>
            <a:lvl1pPr marL="182563"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1pPr>
            <a:lvl2pPr marL="352425" indent="-1698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2pPr>
            <a:lvl3pPr marL="534988"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4pPr>
            <a:lvl5pPr marL="901700"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he-IL" altLang="en-US" sz="1800" b="0" i="0" u="none" kern="1200" baseline="0">
                <a:solidFill>
                  <a:schemeClr val="tx1"/>
                </a:solidFill>
                <a:latin typeface="Segoe UI" pitchFamily="34" charset="0"/>
                <a:ea typeface="+mn-ea"/>
                <a:cs typeface="Segoe UI" panose="020B0502040204020203" pitchFamily="34" charset="0"/>
              </a:defRPr>
            </a:lvl5pPr>
            <a:lvl6pPr marL="25146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57" r:id="rId1"/>
  </p:sldLayoutIdLst>
  <mc:AlternateContent xmlns:mc="http://schemas.openxmlformats.org/markup-compatibility/2006" xmlns:p14="http://schemas.microsoft.com/office/powerpoint/2010/main">
    <mc:Choice Requires="p14">
      <p:transition p14:dur="100">
        <p:cut/>
      </p:transition>
    </mc:Choice>
    <mc:Fallback xmlns:p15="http://schemas.microsoft.com/office/powerpoint/2012/main" xmlns="">
      <p:transition>
        <p:cut/>
      </p:transition>
    </mc:Fallback>
  </mc:AlternateContent>
  <p:hf hdr="0" dt="0"/>
  <p:txStyles>
    <p:titleStyle>
      <a:lvl1pPr marL="0" indent="0" algn="l" defTabSz="914400" rtl="0" eaLnBrk="0" fontAlgn="base" hangingPunct="0">
        <a:lnSpc>
          <a:spcPct val="90000"/>
        </a:lnSpc>
        <a:spcBef>
          <a:spcPct val="0"/>
        </a:spcBef>
        <a:spcAft>
          <a:spcPct val="0"/>
        </a:spcAft>
        <a:buClrTx/>
        <a:buSzTx/>
        <a:buFontTx/>
        <a:buNone/>
        <a:defRPr kumimoji="0" lang="he-IL" sz="4000" b="0" i="0" u="none" kern="1200" baseline="0">
          <a:solidFill>
            <a:schemeClr val="accent1"/>
          </a:solidFill>
          <a:latin typeface="Segoe UI" pitchFamily="34" charset="0"/>
          <a:ea typeface="+mn-ea"/>
          <a:cs typeface="Segoe UI" panose="020B0502040204020203" pitchFamily="34" charset="0"/>
        </a:defRPr>
      </a:lvl1pPr>
      <a:lvl2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2pPr>
      <a:lvl3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3pPr>
      <a:lvl4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4pPr>
      <a:lvl5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5pPr>
      <a:lvl6pPr marL="4572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6pPr>
      <a:lvl7pPr marL="9144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7pPr>
      <a:lvl8pPr marL="13716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8pPr>
      <a:lvl9pPr marL="18288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9pPr>
    </p:titleStyle>
    <p:bodyStyle>
      <a:lvl1pPr marL="182563"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1pPr>
      <a:lvl2pPr marL="352425" indent="-1698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2pPr>
      <a:lvl3pPr marL="534988"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4pPr>
      <a:lvl5pPr marL="901700"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he-IL" sz="1800" b="0" i="0" u="none" kern="1200" baseline="0">
          <a:solidFill>
            <a:schemeClr val="tx1"/>
          </a:solidFill>
          <a:latin typeface="Segoe UI" pitchFamily="34" charset="0"/>
          <a:ea typeface="+mn-ea"/>
          <a:cs typeface="Segoe UI" panose="020B0502040204020203" pitchFamily="34" charset="0"/>
        </a:defRPr>
      </a:lvl5pPr>
      <a:lvl6pPr marL="25146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290" name="Rectangle 13">
            <a:extLst>
              <a:ext uri="{FF2B5EF4-FFF2-40B4-BE49-F238E27FC236}">
                <a16:creationId xmlns:a16="http://schemas.microsoft.com/office/drawing/2014/main" id="{2E7FAA61-37D0-4B33-B852-E12DC96FAE44}"/>
              </a:ext>
            </a:extLst>
          </p:cNvPr>
          <p:cNvSpPr>
            <a:spLocks noChangeArrowheads="1"/>
          </p:cNvSpPr>
          <p:nvPr>
            <p:custDataLst>
              <p:tags r:id="rId3"/>
            </p:custDataLst>
          </p:nvPr>
        </p:nvSpPr>
        <p:spPr bwMode="auto">
          <a:xfrm>
            <a:off x="0" y="0"/>
            <a:ext cx="12192000" cy="6858000"/>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pic>
        <p:nvPicPr>
          <p:cNvPr id="12291" name="Picture 14"/>
          <p:cNvPicPr/>
          <p:nvPr>
            <p:custDataLst>
              <p:tags r:id="rId4"/>
            </p:custDataLst>
          </p:nvPr>
        </p:nvPicPr>
        <p:blipFill>
          <a:blip r:embed="rId9"/>
          <a:stretch>
            <a:fillRect/>
          </a:stretch>
        </p:blipFill>
        <p:spPr>
          <a:xfrm>
            <a:off x="11369675" y="301625"/>
            <a:ext cx="611188" cy="638175"/>
          </a:xfrm>
          <a:prstGeom prst="rect">
            <a:avLst/>
          </a:prstGeom>
          <a:noFill/>
          <a:ln>
            <a:noFill/>
            <a:miter lim="800000"/>
          </a:ln>
        </p:spPr>
      </p:pic>
      <p:pic>
        <p:nvPicPr>
          <p:cNvPr id="12292" name="Picture 16"/>
          <p:cNvPicPr/>
          <p:nvPr>
            <p:custDataLst>
              <p:tags r:id="rId5"/>
            </p:custDataLst>
          </p:nvPr>
        </p:nvPicPr>
        <p:blipFill>
          <a:blip r:embed="rId10"/>
          <a:stretch>
            <a:fillRect/>
          </a:stretch>
        </p:blipFill>
        <p:spPr>
          <a:xfrm>
            <a:off x="179388" y="0"/>
            <a:ext cx="1871662" cy="768350"/>
          </a:xfrm>
          <a:prstGeom prst="rect">
            <a:avLst/>
          </a:prstGeom>
          <a:noFill/>
          <a:ln>
            <a:noFill/>
            <a:miter lim="800000"/>
          </a:ln>
        </p:spPr>
      </p:pic>
      <p:pic>
        <p:nvPicPr>
          <p:cNvPr id="12293" name="Picture 2" descr="Post-Quantum Cryptography: Anticipating Threats and Preparing the Future —  ENISA"/>
          <p:cNvPicPr/>
          <p:nvPr>
            <p:custDataLst>
              <p:tags r:id="rId6"/>
            </p:custDataLst>
          </p:nvPr>
        </p:nvPicPr>
        <p:blipFill>
          <a:blip r:embed="rId11"/>
          <a:stretch>
            <a:fillRect/>
          </a:stretch>
        </p:blipFill>
        <p:spPr>
          <a:xfrm>
            <a:off x="10898188" y="211138"/>
            <a:ext cx="1190625" cy="842962"/>
          </a:xfrm>
          <a:prstGeom prst="rect">
            <a:avLst/>
          </a:prstGeom>
          <a:noFill/>
          <a:ln>
            <a:noFill/>
            <a:miter lim="800000"/>
          </a:ln>
        </p:spPr>
      </p:pic>
      <p:sp>
        <p:nvSpPr>
          <p:cNvPr id="12294" name="Title Placeholder 1"/>
          <p:cNvSpPr>
            <a:spLocks noGrp="1"/>
          </p:cNvSpPr>
          <p:nvPr>
            <p:ph type="title"/>
            <p:custDataLst>
              <p:tags r:id="rId7"/>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12295" name="Text Placeholder 15"/>
          <p:cNvSpPr>
            <a:spLocks noGrp="1"/>
          </p:cNvSpPr>
          <p:nvPr>
            <p:ph type="body" idx="1"/>
            <p:custDataLst>
              <p:tags r:id="rId8"/>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7"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4338" name="Rectangle 13">
            <a:extLst>
              <a:ext uri="{FF2B5EF4-FFF2-40B4-BE49-F238E27FC236}">
                <a16:creationId xmlns:a16="http://schemas.microsoft.com/office/drawing/2014/main" id="{2E7FAA61-37D0-4B33-B852-E12DC96FAE44}"/>
              </a:ext>
            </a:extLst>
          </p:cNvPr>
          <p:cNvSpPr>
            <a:spLocks noChangeArrowheads="1"/>
          </p:cNvSpPr>
          <p:nvPr>
            <p:custDataLst>
              <p:tags r:id="rId3"/>
            </p:custDataLst>
          </p:nvPr>
        </p:nvSpPr>
        <p:spPr bwMode="auto">
          <a:xfrm>
            <a:off x="0" y="0"/>
            <a:ext cx="12192000" cy="6858000"/>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pic>
        <p:nvPicPr>
          <p:cNvPr id="14339" name="Picture 14"/>
          <p:cNvPicPr/>
          <p:nvPr>
            <p:custDataLst>
              <p:tags r:id="rId4"/>
            </p:custDataLst>
          </p:nvPr>
        </p:nvPicPr>
        <p:blipFill>
          <a:blip r:embed="rId9"/>
          <a:stretch>
            <a:fillRect/>
          </a:stretch>
        </p:blipFill>
        <p:spPr>
          <a:xfrm>
            <a:off x="11369675" y="301625"/>
            <a:ext cx="611188" cy="638175"/>
          </a:xfrm>
          <a:prstGeom prst="rect">
            <a:avLst/>
          </a:prstGeom>
          <a:noFill/>
          <a:ln>
            <a:noFill/>
            <a:miter lim="800000"/>
          </a:ln>
        </p:spPr>
      </p:pic>
      <p:pic>
        <p:nvPicPr>
          <p:cNvPr id="14340" name="Picture 16"/>
          <p:cNvPicPr/>
          <p:nvPr>
            <p:custDataLst>
              <p:tags r:id="rId5"/>
            </p:custDataLst>
          </p:nvPr>
        </p:nvPicPr>
        <p:blipFill>
          <a:blip r:embed="rId10"/>
          <a:stretch>
            <a:fillRect/>
          </a:stretch>
        </p:blipFill>
        <p:spPr>
          <a:xfrm>
            <a:off x="179388" y="0"/>
            <a:ext cx="1871662" cy="768350"/>
          </a:xfrm>
          <a:prstGeom prst="rect">
            <a:avLst/>
          </a:prstGeom>
          <a:noFill/>
          <a:ln>
            <a:noFill/>
            <a:miter lim="800000"/>
          </a:ln>
        </p:spPr>
      </p:pic>
      <p:pic>
        <p:nvPicPr>
          <p:cNvPr id="14341" name="Picture 7" descr="Post-Quantum Cryptography: Anticipating Threats and Preparing the Future —  ENISA"/>
          <p:cNvPicPr/>
          <p:nvPr>
            <p:custDataLst>
              <p:tags r:id="rId6"/>
            </p:custDataLst>
          </p:nvPr>
        </p:nvPicPr>
        <p:blipFill>
          <a:blip r:embed="rId11"/>
          <a:stretch>
            <a:fillRect/>
          </a:stretch>
        </p:blipFill>
        <p:spPr>
          <a:xfrm>
            <a:off x="10898188" y="211138"/>
            <a:ext cx="1190625" cy="842962"/>
          </a:xfrm>
          <a:prstGeom prst="rect">
            <a:avLst/>
          </a:prstGeom>
          <a:noFill/>
          <a:ln>
            <a:noFill/>
            <a:miter lim="800000"/>
          </a:ln>
        </p:spPr>
      </p:pic>
      <p:sp>
        <p:nvSpPr>
          <p:cNvPr id="14342" name="Title Placeholder 1"/>
          <p:cNvSpPr>
            <a:spLocks noGrp="1"/>
          </p:cNvSpPr>
          <p:nvPr>
            <p:ph type="title"/>
            <p:custDataLst>
              <p:tags r:id="rId7"/>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14343" name="Text Placeholder 15"/>
          <p:cNvSpPr>
            <a:spLocks noGrp="1"/>
          </p:cNvSpPr>
          <p:nvPr>
            <p:ph type="body" idx="1"/>
            <p:custDataLst>
              <p:tags r:id="rId8"/>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9"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16386" name="Picture 7"/>
          <p:cNvPicPr/>
          <p:nvPr>
            <p:custDataLst>
              <p:tags r:id="rId3"/>
            </p:custDataLst>
          </p:nvPr>
        </p:nvPicPr>
        <p:blipFill>
          <a:blip r:embed="rId37"/>
          <a:srcRect l="682" t="64" r="6792" b="3052"/>
          <a:stretch>
            <a:fillRect/>
          </a:stretch>
        </p:blipFill>
        <p:spPr>
          <a:xfrm>
            <a:off x="0" y="3175"/>
            <a:ext cx="12192000" cy="6038850"/>
          </a:xfrm>
          <a:prstGeom prst="rect">
            <a:avLst/>
          </a:prstGeom>
          <a:noFill/>
          <a:ln>
            <a:noFill/>
            <a:miter lim="800000"/>
          </a:ln>
        </p:spPr>
      </p:pic>
      <p:sp>
        <p:nvSpPr>
          <p:cNvPr id="16387" name="Rectangle 8">
            <a:extLst>
              <a:ext uri="{FF2B5EF4-FFF2-40B4-BE49-F238E27FC236}">
                <a16:creationId xmlns:a16="http://schemas.microsoft.com/office/drawing/2014/main" id="{84F84DE3-8E3B-42F6-9801-AC36D0E91293}"/>
              </a:ext>
            </a:extLst>
          </p:cNvPr>
          <p:cNvSpPr/>
          <p:nvPr>
            <p:custDataLst>
              <p:tags r:id="rId4"/>
            </p:custDataLst>
          </p:nvPr>
        </p:nvSpPr>
        <p:spPr>
          <a:xfrm>
            <a:off x="0" y="4937125"/>
            <a:ext cx="12192000" cy="1920875"/>
          </a:xfrm>
          <a:prstGeom prst="rect">
            <a:avLst/>
          </a:prstGeom>
          <a:solidFill>
            <a:srgbClr val="0D22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grpSp>
        <p:nvGrpSpPr>
          <p:cNvPr id="16388" name="Group 9"/>
          <p:cNvGrpSpPr/>
          <p:nvPr>
            <p:custDataLst>
              <p:tags r:id="rId5"/>
            </p:custDataLst>
          </p:nvPr>
        </p:nvGrpSpPr>
        <p:grpSpPr>
          <a:xfrm>
            <a:off x="3175" y="4919662"/>
            <a:ext cx="12192000" cy="76200"/>
            <a:chOff x="3922" y="4647709"/>
            <a:chExt cx="12192000" cy="77435"/>
          </a:xfrm>
        </p:grpSpPr>
        <p:sp>
          <p:nvSpPr>
            <p:cNvPr id="16418" name="Rectangle 10">
              <a:extLst>
                <a:ext uri="{FF2B5EF4-FFF2-40B4-BE49-F238E27FC236}">
                  <a16:creationId xmlns:a16="http://schemas.microsoft.com/office/drawing/2014/main" id="{79D8F0B3-5D01-45AF-891B-8D8D37F63CC2}"/>
                </a:ext>
              </a:extLst>
            </p:cNvPr>
            <p:cNvSpPr/>
            <p:nvPr>
              <p:custDataLst>
                <p:tags r:id="rId35"/>
              </p:custDataLst>
            </p:nvPr>
          </p:nvSpPr>
          <p:spPr>
            <a:xfrm>
              <a:off x="3922" y="4647709"/>
              <a:ext cx="7724775" cy="77435"/>
            </a:xfrm>
            <a:prstGeom prst="rect">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419" name="Rectangle 11">
              <a:extLst>
                <a:ext uri="{FF2B5EF4-FFF2-40B4-BE49-F238E27FC236}">
                  <a16:creationId xmlns:a16="http://schemas.microsoft.com/office/drawing/2014/main" id="{FCFF40E4-50F6-4C22-89B1-72204060444C}"/>
                </a:ext>
              </a:extLst>
            </p:cNvPr>
            <p:cNvSpPr/>
            <p:nvPr>
              <p:custDataLst>
                <p:tags r:id="rId36"/>
              </p:custDataLst>
            </p:nvPr>
          </p:nvSpPr>
          <p:spPr>
            <a:xfrm>
              <a:off x="7619160" y="4647709"/>
              <a:ext cx="4576762" cy="77435"/>
            </a:xfrm>
            <a:prstGeom prst="rect">
              <a:avLst/>
            </a:prstGeom>
            <a:solidFill>
              <a:srgbClr val="EE2F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grpSp>
      <p:sp>
        <p:nvSpPr>
          <p:cNvPr id="16389" name="TextBox 11">
            <a:extLst>
              <a:ext uri="{FF2B5EF4-FFF2-40B4-BE49-F238E27FC236}">
                <a16:creationId xmlns:a16="http://schemas.microsoft.com/office/drawing/2014/main" id="{8445ACDA-16C7-4EAA-9FFF-49BF7ED4765E}"/>
              </a:ext>
            </a:extLst>
          </p:cNvPr>
          <p:cNvSpPr txBox="1">
            <a:spLocks noChangeArrowheads="1"/>
          </p:cNvSpPr>
          <p:nvPr>
            <p:custDataLst>
              <p:tags r:id="rId6"/>
            </p:custDataLst>
          </p:nvPr>
        </p:nvSpPr>
        <p:spPr bwMode="auto">
          <a:xfrm>
            <a:off x="0" y="5027613"/>
            <a:ext cx="1219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a:r>
              <a:rPr lang="en-US" altLang="he-IL" sz="7200">
                <a:solidFill>
                  <a:schemeClr val="bg1"/>
                </a:solidFill>
                <a:latin typeface="Arial" pitchFamily="34" charset="0"/>
                <a:ea typeface="Arial" pitchFamily="34" charset="0"/>
              </a:rPr>
              <a:t>THANK YOU</a:t>
            </a:r>
          </a:p>
        </p:txBody>
      </p:sp>
      <p:sp>
        <p:nvSpPr>
          <p:cNvPr id="16390" name="TextBox 15">
            <a:extLst>
              <a:ext uri="{FF2B5EF4-FFF2-40B4-BE49-F238E27FC236}">
                <a16:creationId xmlns:a16="http://schemas.microsoft.com/office/drawing/2014/main" id="{532837BC-CB79-4E2C-A9A8-1126B0D286A5}"/>
              </a:ext>
            </a:extLst>
          </p:cNvPr>
          <p:cNvSpPr txBox="1">
            <a:spLocks noChangeArrowheads="1"/>
          </p:cNvSpPr>
          <p:nvPr>
            <p:custDataLst>
              <p:tags r:id="rId7"/>
            </p:custDataLst>
          </p:nvPr>
        </p:nvSpPr>
        <p:spPr bwMode="auto">
          <a:xfrm>
            <a:off x="0" y="6223000"/>
            <a:ext cx="121920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a:r>
              <a:rPr lang="fi-FI" altLang="he-IL" sz="1700">
                <a:solidFill>
                  <a:schemeClr val="bg1"/>
                </a:solidFill>
                <a:latin typeface="Arial" pitchFamily="34" charset="0"/>
                <a:ea typeface="Arial" pitchFamily="34" charset="0"/>
              </a:rPr>
              <a:t>Gilat Satellite Networks | info@gilat.com | www.gilat.com</a:t>
            </a:r>
            <a:endParaRPr lang="en-US" altLang="he-IL" sz="1700">
              <a:solidFill>
                <a:schemeClr val="bg1"/>
              </a:solidFill>
              <a:latin typeface="Arial" pitchFamily="34" charset="0"/>
              <a:ea typeface="Arial" pitchFamily="34" charset="0"/>
            </a:endParaRPr>
          </a:p>
        </p:txBody>
      </p:sp>
      <p:pic>
        <p:nvPicPr>
          <p:cNvPr id="16391" name="Picture 20"/>
          <p:cNvPicPr/>
          <p:nvPr>
            <p:custDataLst>
              <p:tags r:id="rId8"/>
            </p:custDataLst>
          </p:nvPr>
        </p:nvPicPr>
        <p:blipFill>
          <a:blip r:embed="rId38"/>
          <a:stretch>
            <a:fillRect/>
          </a:stretch>
        </p:blipFill>
        <p:spPr>
          <a:xfrm>
            <a:off x="695325" y="341312"/>
            <a:ext cx="639762" cy="669925"/>
          </a:xfrm>
          <a:prstGeom prst="rect">
            <a:avLst/>
          </a:prstGeom>
          <a:noFill/>
          <a:ln>
            <a:noFill/>
            <a:miter lim="800000"/>
          </a:ln>
        </p:spPr>
      </p:pic>
      <p:sp>
        <p:nvSpPr>
          <p:cNvPr id="16392" name="Oval 15">
            <a:extLst>
              <a:ext uri="{FF2B5EF4-FFF2-40B4-BE49-F238E27FC236}">
                <a16:creationId xmlns:a16="http://schemas.microsoft.com/office/drawing/2014/main" id="{02FEE9E5-28EC-40F1-BA6E-E982C84D4D08}"/>
              </a:ext>
            </a:extLst>
          </p:cNvPr>
          <p:cNvSpPr/>
          <p:nvPr>
            <p:custDataLst>
              <p:tags r:id="rId9"/>
            </p:custDataLst>
          </p:nvPr>
        </p:nvSpPr>
        <p:spPr>
          <a:xfrm>
            <a:off x="9625013" y="2170113"/>
            <a:ext cx="73025" cy="730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393" name="Oval 16">
            <a:extLst>
              <a:ext uri="{FF2B5EF4-FFF2-40B4-BE49-F238E27FC236}">
                <a16:creationId xmlns:a16="http://schemas.microsoft.com/office/drawing/2014/main" id="{AFE3BEE0-DF7C-4F0D-8059-997237F275D7}"/>
              </a:ext>
            </a:extLst>
          </p:cNvPr>
          <p:cNvSpPr/>
          <p:nvPr>
            <p:custDataLst>
              <p:tags r:id="rId10"/>
            </p:custDataLst>
          </p:nvPr>
        </p:nvSpPr>
        <p:spPr>
          <a:xfrm>
            <a:off x="9580563" y="2125663"/>
            <a:ext cx="161925" cy="16192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394" name="Oval 17">
            <a:extLst>
              <a:ext uri="{FF2B5EF4-FFF2-40B4-BE49-F238E27FC236}">
                <a16:creationId xmlns:a16="http://schemas.microsoft.com/office/drawing/2014/main" id="{F811201B-C076-4366-9973-EF5F091D8CD1}"/>
              </a:ext>
            </a:extLst>
          </p:cNvPr>
          <p:cNvSpPr/>
          <p:nvPr>
            <p:custDataLst>
              <p:tags r:id="rId11"/>
            </p:custDataLst>
          </p:nvPr>
        </p:nvSpPr>
        <p:spPr>
          <a:xfrm>
            <a:off x="9463088" y="2008188"/>
            <a:ext cx="396875" cy="39687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16395" name="Picture 19"/>
          <p:cNvPicPr/>
          <p:nvPr>
            <p:custDataLst>
              <p:tags r:id="rId12"/>
            </p:custDataLst>
          </p:nvPr>
        </p:nvPicPr>
        <p:blipFill>
          <a:blip r:embed="rId39"/>
          <a:srcRect t="8716"/>
          <a:stretch>
            <a:fillRect/>
          </a:stretch>
        </p:blipFill>
        <p:spPr>
          <a:xfrm>
            <a:off x="10066338" y="0"/>
            <a:ext cx="1674812" cy="1528762"/>
          </a:xfrm>
          <a:prstGeom prst="rect">
            <a:avLst/>
          </a:prstGeom>
          <a:noFill/>
          <a:ln>
            <a:noFill/>
            <a:miter lim="800000"/>
          </a:ln>
        </p:spPr>
      </p:pic>
      <p:pic>
        <p:nvPicPr>
          <p:cNvPr id="16396" name="Picture 20"/>
          <p:cNvPicPr/>
          <p:nvPr>
            <p:custDataLst>
              <p:tags r:id="rId13"/>
            </p:custDataLst>
          </p:nvPr>
        </p:nvPicPr>
        <p:blipFill>
          <a:blip r:embed="rId40"/>
          <a:srcRect t="52992"/>
          <a:stretch>
            <a:fillRect/>
          </a:stretch>
        </p:blipFill>
        <p:spPr>
          <a:xfrm>
            <a:off x="10421938" y="0"/>
            <a:ext cx="1673225" cy="787400"/>
          </a:xfrm>
          <a:prstGeom prst="rect">
            <a:avLst/>
          </a:prstGeom>
          <a:noFill/>
          <a:ln>
            <a:noFill/>
            <a:miter lim="800000"/>
          </a:ln>
        </p:spPr>
      </p:pic>
      <p:pic>
        <p:nvPicPr>
          <p:cNvPr id="16397" name="Picture 21"/>
          <p:cNvPicPr/>
          <p:nvPr>
            <p:custDataLst>
              <p:tags r:id="rId14"/>
            </p:custDataLst>
          </p:nvPr>
        </p:nvPicPr>
        <p:blipFill>
          <a:blip r:embed="rId41"/>
          <a:srcRect t="15534" r="3719"/>
          <a:stretch>
            <a:fillRect/>
          </a:stretch>
        </p:blipFill>
        <p:spPr>
          <a:xfrm>
            <a:off x="9644062" y="0"/>
            <a:ext cx="2547938" cy="2228850"/>
          </a:xfrm>
          <a:prstGeom prst="rect">
            <a:avLst/>
          </a:prstGeom>
          <a:noFill/>
          <a:ln>
            <a:noFill/>
            <a:miter lim="800000"/>
          </a:ln>
        </p:spPr>
      </p:pic>
      <p:pic>
        <p:nvPicPr>
          <p:cNvPr id="16398" name="Picture 22"/>
          <p:cNvPicPr/>
          <p:nvPr>
            <p:custDataLst>
              <p:tags r:id="rId15"/>
            </p:custDataLst>
          </p:nvPr>
        </p:nvPicPr>
        <p:blipFill>
          <a:blip r:embed="rId42"/>
          <a:stretch>
            <a:fillRect/>
          </a:stretch>
        </p:blipFill>
        <p:spPr>
          <a:xfrm>
            <a:off x="11141075" y="671512"/>
            <a:ext cx="688975" cy="688975"/>
          </a:xfrm>
          <a:prstGeom prst="rect">
            <a:avLst/>
          </a:prstGeom>
          <a:noFill/>
          <a:ln>
            <a:noFill/>
            <a:miter lim="800000"/>
          </a:ln>
        </p:spPr>
      </p:pic>
      <p:pic>
        <p:nvPicPr>
          <p:cNvPr id="16399" name="Picture 23"/>
          <p:cNvPicPr/>
          <p:nvPr>
            <p:custDataLst>
              <p:tags r:id="rId16"/>
            </p:custDataLst>
          </p:nvPr>
        </p:nvPicPr>
        <p:blipFill>
          <a:blip r:embed="rId43"/>
          <a:srcRect t="35842" r="40513"/>
          <a:stretch>
            <a:fillRect/>
          </a:stretch>
        </p:blipFill>
        <p:spPr>
          <a:xfrm>
            <a:off x="10444162" y="0"/>
            <a:ext cx="1747838" cy="1900238"/>
          </a:xfrm>
          <a:prstGeom prst="rect">
            <a:avLst/>
          </a:prstGeom>
          <a:noFill/>
          <a:ln>
            <a:noFill/>
            <a:miter lim="800000"/>
          </a:ln>
        </p:spPr>
      </p:pic>
      <p:pic>
        <p:nvPicPr>
          <p:cNvPr id="16400" name="Picture 29"/>
          <p:cNvPicPr/>
          <p:nvPr>
            <p:custDataLst>
              <p:tags r:id="rId17"/>
            </p:custDataLst>
          </p:nvPr>
        </p:nvPicPr>
        <p:blipFill>
          <a:blip r:embed="rId37"/>
          <a:srcRect l="682" t="64" r="6792" b="3052"/>
          <a:stretch>
            <a:fillRect/>
          </a:stretch>
        </p:blipFill>
        <p:spPr>
          <a:xfrm>
            <a:off x="0" y="3175"/>
            <a:ext cx="12192000" cy="6038850"/>
          </a:xfrm>
          <a:prstGeom prst="rect">
            <a:avLst/>
          </a:prstGeom>
          <a:noFill/>
          <a:ln>
            <a:noFill/>
            <a:miter lim="800000"/>
          </a:ln>
        </p:spPr>
      </p:pic>
      <p:sp>
        <p:nvSpPr>
          <p:cNvPr id="16401" name="Rectangle 25">
            <a:extLst>
              <a:ext uri="{FF2B5EF4-FFF2-40B4-BE49-F238E27FC236}">
                <a16:creationId xmlns:a16="http://schemas.microsoft.com/office/drawing/2014/main" id="{FAE9D7A1-C9C1-4939-8E32-99EA1EA1A4C0}"/>
              </a:ext>
            </a:extLst>
          </p:cNvPr>
          <p:cNvSpPr/>
          <p:nvPr>
            <p:custDataLst>
              <p:tags r:id="rId18"/>
            </p:custDataLst>
          </p:nvPr>
        </p:nvSpPr>
        <p:spPr>
          <a:xfrm>
            <a:off x="0" y="4937125"/>
            <a:ext cx="12192000" cy="1920875"/>
          </a:xfrm>
          <a:prstGeom prst="rect">
            <a:avLst/>
          </a:prstGeom>
          <a:solidFill>
            <a:srgbClr val="0D22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grpSp>
        <p:nvGrpSpPr>
          <p:cNvPr id="16402" name="Group 31"/>
          <p:cNvGrpSpPr/>
          <p:nvPr>
            <p:custDataLst>
              <p:tags r:id="rId19"/>
            </p:custDataLst>
          </p:nvPr>
        </p:nvGrpSpPr>
        <p:grpSpPr>
          <a:xfrm>
            <a:off x="3175" y="4919662"/>
            <a:ext cx="12192000" cy="76200"/>
            <a:chOff x="3922" y="4647709"/>
            <a:chExt cx="12192000" cy="77435"/>
          </a:xfrm>
        </p:grpSpPr>
        <p:sp>
          <p:nvSpPr>
            <p:cNvPr id="16416" name="Rectangle 27">
              <a:extLst>
                <a:ext uri="{FF2B5EF4-FFF2-40B4-BE49-F238E27FC236}">
                  <a16:creationId xmlns:a16="http://schemas.microsoft.com/office/drawing/2014/main" id="{CED8009F-D7DF-4613-9F73-CE292D55B227}"/>
                </a:ext>
              </a:extLst>
            </p:cNvPr>
            <p:cNvSpPr/>
            <p:nvPr>
              <p:custDataLst>
                <p:tags r:id="rId33"/>
              </p:custDataLst>
            </p:nvPr>
          </p:nvSpPr>
          <p:spPr>
            <a:xfrm>
              <a:off x="3922" y="4647709"/>
              <a:ext cx="7724775" cy="77435"/>
            </a:xfrm>
            <a:prstGeom prst="rect">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417" name="Rectangle 28">
              <a:extLst>
                <a:ext uri="{FF2B5EF4-FFF2-40B4-BE49-F238E27FC236}">
                  <a16:creationId xmlns:a16="http://schemas.microsoft.com/office/drawing/2014/main" id="{A51FAD10-7F2B-4AD4-9764-7689E0D47C22}"/>
                </a:ext>
              </a:extLst>
            </p:cNvPr>
            <p:cNvSpPr/>
            <p:nvPr>
              <p:custDataLst>
                <p:tags r:id="rId34"/>
              </p:custDataLst>
            </p:nvPr>
          </p:nvSpPr>
          <p:spPr>
            <a:xfrm>
              <a:off x="7619160" y="4647709"/>
              <a:ext cx="4576762" cy="77435"/>
            </a:xfrm>
            <a:prstGeom prst="rect">
              <a:avLst/>
            </a:prstGeom>
            <a:solidFill>
              <a:srgbClr val="EE2F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grpSp>
      <p:sp>
        <p:nvSpPr>
          <p:cNvPr id="16403" name="TextBox 34">
            <a:extLst>
              <a:ext uri="{FF2B5EF4-FFF2-40B4-BE49-F238E27FC236}">
                <a16:creationId xmlns:a16="http://schemas.microsoft.com/office/drawing/2014/main" id="{B7DB213A-AFAA-4A72-8B1F-EA5342BB4C47}"/>
              </a:ext>
            </a:extLst>
          </p:cNvPr>
          <p:cNvSpPr txBox="1">
            <a:spLocks noChangeArrowheads="1"/>
          </p:cNvSpPr>
          <p:nvPr>
            <p:custDataLst>
              <p:tags r:id="rId20"/>
            </p:custDataLst>
          </p:nvPr>
        </p:nvSpPr>
        <p:spPr bwMode="auto">
          <a:xfrm>
            <a:off x="0" y="5027613"/>
            <a:ext cx="1219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a:r>
              <a:rPr lang="en-US" altLang="he-IL" sz="7200">
                <a:solidFill>
                  <a:schemeClr val="bg1"/>
                </a:solidFill>
                <a:latin typeface="Arial" pitchFamily="34" charset="0"/>
                <a:ea typeface="Arial" pitchFamily="34" charset="0"/>
              </a:rPr>
              <a:t>THANK YOU</a:t>
            </a:r>
          </a:p>
        </p:txBody>
      </p:sp>
      <p:sp>
        <p:nvSpPr>
          <p:cNvPr id="16404" name="TextBox 35">
            <a:extLst>
              <a:ext uri="{FF2B5EF4-FFF2-40B4-BE49-F238E27FC236}">
                <a16:creationId xmlns:a16="http://schemas.microsoft.com/office/drawing/2014/main" id="{54C6AE61-094C-4258-8CCB-EAB0676000F0}"/>
              </a:ext>
            </a:extLst>
          </p:cNvPr>
          <p:cNvSpPr txBox="1">
            <a:spLocks noChangeArrowheads="1"/>
          </p:cNvSpPr>
          <p:nvPr>
            <p:custDataLst>
              <p:tags r:id="rId21"/>
            </p:custDataLst>
          </p:nvPr>
        </p:nvSpPr>
        <p:spPr bwMode="auto">
          <a:xfrm>
            <a:off x="0" y="6223000"/>
            <a:ext cx="121920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a:r>
              <a:rPr lang="fi-FI" altLang="he-IL" sz="1700">
                <a:solidFill>
                  <a:schemeClr val="bg1"/>
                </a:solidFill>
                <a:latin typeface="Arial" pitchFamily="34" charset="0"/>
                <a:ea typeface="Arial" pitchFamily="34" charset="0"/>
              </a:rPr>
              <a:t>Gilat Satellite Networks | info@gilat.com | www.gilat.com</a:t>
            </a:r>
            <a:endParaRPr lang="en-US" altLang="he-IL" sz="1700">
              <a:solidFill>
                <a:schemeClr val="bg1"/>
              </a:solidFill>
              <a:latin typeface="Arial" pitchFamily="34" charset="0"/>
              <a:ea typeface="Arial" pitchFamily="34" charset="0"/>
            </a:endParaRPr>
          </a:p>
        </p:txBody>
      </p:sp>
      <p:pic>
        <p:nvPicPr>
          <p:cNvPr id="16405" name="Picture 36"/>
          <p:cNvPicPr/>
          <p:nvPr>
            <p:custDataLst>
              <p:tags r:id="rId22"/>
            </p:custDataLst>
          </p:nvPr>
        </p:nvPicPr>
        <p:blipFill>
          <a:blip r:embed="rId38"/>
          <a:stretch>
            <a:fillRect/>
          </a:stretch>
        </p:blipFill>
        <p:spPr>
          <a:xfrm>
            <a:off x="695325" y="341312"/>
            <a:ext cx="639762" cy="669925"/>
          </a:xfrm>
          <a:prstGeom prst="rect">
            <a:avLst/>
          </a:prstGeom>
          <a:noFill/>
          <a:ln>
            <a:noFill/>
            <a:miter lim="800000"/>
          </a:ln>
        </p:spPr>
      </p:pic>
      <p:sp>
        <p:nvSpPr>
          <p:cNvPr id="16406" name="Oval 32">
            <a:extLst>
              <a:ext uri="{FF2B5EF4-FFF2-40B4-BE49-F238E27FC236}">
                <a16:creationId xmlns:a16="http://schemas.microsoft.com/office/drawing/2014/main" id="{0DBD00AF-3012-4712-8A5E-8837CACD5B1A}"/>
              </a:ext>
            </a:extLst>
          </p:cNvPr>
          <p:cNvSpPr/>
          <p:nvPr>
            <p:custDataLst>
              <p:tags r:id="rId23"/>
            </p:custDataLst>
          </p:nvPr>
        </p:nvSpPr>
        <p:spPr>
          <a:xfrm>
            <a:off x="9625013" y="2170113"/>
            <a:ext cx="73025" cy="730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407" name="Oval 33">
            <a:extLst>
              <a:ext uri="{FF2B5EF4-FFF2-40B4-BE49-F238E27FC236}">
                <a16:creationId xmlns:a16="http://schemas.microsoft.com/office/drawing/2014/main" id="{E4225796-C33A-43C1-9898-841FEFEA92D6}"/>
              </a:ext>
            </a:extLst>
          </p:cNvPr>
          <p:cNvSpPr/>
          <p:nvPr>
            <p:custDataLst>
              <p:tags r:id="rId24"/>
            </p:custDataLst>
          </p:nvPr>
        </p:nvSpPr>
        <p:spPr>
          <a:xfrm>
            <a:off x="9580563" y="2125663"/>
            <a:ext cx="161925" cy="16192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408" name="Oval 34">
            <a:extLst>
              <a:ext uri="{FF2B5EF4-FFF2-40B4-BE49-F238E27FC236}">
                <a16:creationId xmlns:a16="http://schemas.microsoft.com/office/drawing/2014/main" id="{13545757-5ED4-41A1-A129-370BD79246EE}"/>
              </a:ext>
            </a:extLst>
          </p:cNvPr>
          <p:cNvSpPr/>
          <p:nvPr>
            <p:custDataLst>
              <p:tags r:id="rId25"/>
            </p:custDataLst>
          </p:nvPr>
        </p:nvSpPr>
        <p:spPr>
          <a:xfrm>
            <a:off x="9463088" y="2008188"/>
            <a:ext cx="396875" cy="39687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16409" name="Picture 35"/>
          <p:cNvPicPr/>
          <p:nvPr>
            <p:custDataLst>
              <p:tags r:id="rId26"/>
            </p:custDataLst>
          </p:nvPr>
        </p:nvPicPr>
        <p:blipFill>
          <a:blip r:embed="rId39"/>
          <a:srcRect t="8716"/>
          <a:stretch>
            <a:fillRect/>
          </a:stretch>
        </p:blipFill>
        <p:spPr>
          <a:xfrm>
            <a:off x="10066338" y="0"/>
            <a:ext cx="1674812" cy="1528762"/>
          </a:xfrm>
          <a:prstGeom prst="rect">
            <a:avLst/>
          </a:prstGeom>
          <a:noFill/>
          <a:ln>
            <a:noFill/>
            <a:miter lim="800000"/>
          </a:ln>
        </p:spPr>
      </p:pic>
      <p:pic>
        <p:nvPicPr>
          <p:cNvPr id="16410" name="Picture 36"/>
          <p:cNvPicPr/>
          <p:nvPr>
            <p:custDataLst>
              <p:tags r:id="rId27"/>
            </p:custDataLst>
          </p:nvPr>
        </p:nvPicPr>
        <p:blipFill>
          <a:blip r:embed="rId40"/>
          <a:srcRect t="52992"/>
          <a:stretch>
            <a:fillRect/>
          </a:stretch>
        </p:blipFill>
        <p:spPr>
          <a:xfrm>
            <a:off x="10421938" y="0"/>
            <a:ext cx="1673225" cy="787400"/>
          </a:xfrm>
          <a:prstGeom prst="rect">
            <a:avLst/>
          </a:prstGeom>
          <a:noFill/>
          <a:ln>
            <a:noFill/>
            <a:miter lim="800000"/>
          </a:ln>
        </p:spPr>
      </p:pic>
      <p:pic>
        <p:nvPicPr>
          <p:cNvPr id="16411" name="Picture 37"/>
          <p:cNvPicPr/>
          <p:nvPr>
            <p:custDataLst>
              <p:tags r:id="rId28"/>
            </p:custDataLst>
          </p:nvPr>
        </p:nvPicPr>
        <p:blipFill>
          <a:blip r:embed="rId41"/>
          <a:srcRect t="15534" r="3719"/>
          <a:stretch>
            <a:fillRect/>
          </a:stretch>
        </p:blipFill>
        <p:spPr>
          <a:xfrm>
            <a:off x="9644062" y="0"/>
            <a:ext cx="2547938" cy="2228850"/>
          </a:xfrm>
          <a:prstGeom prst="rect">
            <a:avLst/>
          </a:prstGeom>
          <a:noFill/>
          <a:ln>
            <a:noFill/>
            <a:miter lim="800000"/>
          </a:ln>
        </p:spPr>
      </p:pic>
      <p:pic>
        <p:nvPicPr>
          <p:cNvPr id="16412" name="Picture 38"/>
          <p:cNvPicPr/>
          <p:nvPr>
            <p:custDataLst>
              <p:tags r:id="rId29"/>
            </p:custDataLst>
          </p:nvPr>
        </p:nvPicPr>
        <p:blipFill>
          <a:blip r:embed="rId42"/>
          <a:stretch>
            <a:fillRect/>
          </a:stretch>
        </p:blipFill>
        <p:spPr>
          <a:xfrm>
            <a:off x="11141075" y="671512"/>
            <a:ext cx="688975" cy="688975"/>
          </a:xfrm>
          <a:prstGeom prst="rect">
            <a:avLst/>
          </a:prstGeom>
          <a:noFill/>
          <a:ln>
            <a:noFill/>
            <a:miter lim="800000"/>
          </a:ln>
        </p:spPr>
      </p:pic>
      <p:pic>
        <p:nvPicPr>
          <p:cNvPr id="16413" name="Picture 39"/>
          <p:cNvPicPr/>
          <p:nvPr>
            <p:custDataLst>
              <p:tags r:id="rId30"/>
            </p:custDataLst>
          </p:nvPr>
        </p:nvPicPr>
        <p:blipFill>
          <a:blip r:embed="rId43"/>
          <a:srcRect t="35842" r="40513"/>
          <a:stretch>
            <a:fillRect/>
          </a:stretch>
        </p:blipFill>
        <p:spPr>
          <a:xfrm>
            <a:off x="10444162" y="0"/>
            <a:ext cx="1747838" cy="1900238"/>
          </a:xfrm>
          <a:prstGeom prst="rect">
            <a:avLst/>
          </a:prstGeom>
          <a:noFill/>
          <a:ln>
            <a:noFill/>
            <a:miter lim="800000"/>
          </a:ln>
        </p:spPr>
      </p:pic>
      <p:sp>
        <p:nvSpPr>
          <p:cNvPr id="16414" name="Title Placeholder 1"/>
          <p:cNvSpPr>
            <a:spLocks noGrp="1"/>
          </p:cNvSpPr>
          <p:nvPr>
            <p:ph type="title"/>
            <p:custDataLst>
              <p:tags r:id="rId31"/>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16415" name="Text Placeholder 15"/>
          <p:cNvSpPr>
            <a:spLocks noGrp="1"/>
          </p:cNvSpPr>
          <p:nvPr>
            <p:ph type="body" idx="1"/>
            <p:custDataLst>
              <p:tags r:id="rId32"/>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44"/>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71"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44"/>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050" name="Rectangle 13">
            <a:extLst>
              <a:ext uri="{FF2B5EF4-FFF2-40B4-BE49-F238E27FC236}">
                <a16:creationId xmlns:a16="http://schemas.microsoft.com/office/drawing/2014/main" id="{2E7FAA61-37D0-4B33-B852-E12DC96FAE44}"/>
              </a:ext>
            </a:extLst>
          </p:cNvPr>
          <p:cNvSpPr>
            <a:spLocks noChangeArrowheads="1"/>
          </p:cNvSpPr>
          <p:nvPr>
            <p:custDataLst>
              <p:tags r:id="rId2"/>
            </p:custDataLst>
          </p:nvPr>
        </p:nvSpPr>
        <p:spPr bwMode="auto">
          <a:xfrm>
            <a:off x="0" y="0"/>
            <a:ext cx="12192000" cy="6858000"/>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pic>
        <p:nvPicPr>
          <p:cNvPr id="2051" name="Picture 14"/>
          <p:cNvPicPr/>
          <p:nvPr>
            <p:custDataLst>
              <p:tags r:id="rId3"/>
            </p:custDataLst>
          </p:nvPr>
        </p:nvPicPr>
        <p:blipFill>
          <a:blip r:embed="rId7"/>
          <a:stretch>
            <a:fillRect/>
          </a:stretch>
        </p:blipFill>
        <p:spPr>
          <a:xfrm>
            <a:off x="11369675" y="301625"/>
            <a:ext cx="611188" cy="638175"/>
          </a:xfrm>
          <a:prstGeom prst="rect">
            <a:avLst/>
          </a:prstGeom>
          <a:noFill/>
          <a:ln>
            <a:noFill/>
            <a:miter lim="800000"/>
          </a:ln>
        </p:spPr>
      </p:pic>
      <p:pic>
        <p:nvPicPr>
          <p:cNvPr id="2052" name="Picture 16"/>
          <p:cNvPicPr/>
          <p:nvPr>
            <p:custDataLst>
              <p:tags r:id="rId4"/>
            </p:custDataLst>
          </p:nvPr>
        </p:nvPicPr>
        <p:blipFill>
          <a:blip r:embed="rId8"/>
          <a:stretch>
            <a:fillRect/>
          </a:stretch>
        </p:blipFill>
        <p:spPr>
          <a:xfrm>
            <a:off x="179388" y="0"/>
            <a:ext cx="1871662" cy="768350"/>
          </a:xfrm>
          <a:prstGeom prst="rect">
            <a:avLst/>
          </a:prstGeom>
          <a:noFill/>
          <a:ln>
            <a:noFill/>
            <a:miter lim="800000"/>
          </a:ln>
        </p:spPr>
      </p:pic>
      <p:sp>
        <p:nvSpPr>
          <p:cNvPr id="2053" name="Title Placeholder 1"/>
          <p:cNvSpPr>
            <a:spLocks noGrp="1"/>
          </p:cNvSpPr>
          <p:nvPr>
            <p:ph type="title"/>
            <p:custDataLst>
              <p:tags r:id="rId5"/>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2054" name="Text Placeholder 15"/>
          <p:cNvSpPr>
            <a:spLocks noGrp="1"/>
          </p:cNvSpPr>
          <p:nvPr>
            <p:ph type="body" idx="1"/>
            <p:custDataLst>
              <p:tags r:id="rId6"/>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9"/>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9"/>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074" name="Freeform: Shape 20"/>
          <p:cNvSpPr/>
          <p:nvPr>
            <p:custDataLst>
              <p:tags r:id="rId3"/>
            </p:custDataLst>
          </p:nvPr>
        </p:nvSpPr>
        <p:spPr>
          <a:xfrm rot="10800000" flipH="1" flipV="1">
            <a:off x="1793875" y="0"/>
            <a:ext cx="10398125" cy="6858000"/>
          </a:xfrm>
          <a:custGeom>
            <a:avLst/>
            <a:gdLst/>
            <a:ahLst/>
            <a:cxnLst>
              <a:cxn ang="0">
                <a:pos x="3269589" y="6858000"/>
              </a:cxn>
              <a:cxn ang="0">
                <a:pos x="10398125" y="6858000"/>
              </a:cxn>
              <a:cxn ang="0">
                <a:pos x="10398125" y="0"/>
              </a:cxn>
              <a:cxn ang="0">
                <a:pos x="0" y="0"/>
              </a:cxn>
              <a:cxn ang="0">
                <a:pos x="3269589" y="6858000"/>
              </a:cxn>
            </a:cxnLst>
            <a:rect l="0" t="0" r="0" b="0"/>
            <a:pathLst>
              <a:path w="10397797" h="6858000">
                <a:moveTo>
                  <a:pt x="3269486" y="6858000"/>
                </a:moveTo>
                <a:lnTo>
                  <a:pt x="10397797" y="6858000"/>
                </a:lnTo>
                <a:lnTo>
                  <a:pt x="10397797" y="0"/>
                </a:lnTo>
                <a:lnTo>
                  <a:pt x="0" y="0"/>
                </a:lnTo>
                <a:lnTo>
                  <a:pt x="3269486" y="6858000"/>
                </a:lnTo>
                <a:close/>
              </a:path>
            </a:pathLst>
          </a:custGeom>
          <a:solidFill>
            <a:srgbClr val="000032"/>
          </a:solidFill>
          <a:ln w="25400" cap="flat" cmpd="sng">
            <a:noFill/>
            <a:prstDash val="solid"/>
            <a:miter lim="800000"/>
          </a:ln>
          <a:effectLst>
            <a:outerShdw blurRad="431800" sx="102000" sy="102000" algn="ctr">
              <a:srgbClr val="000000">
                <a:alpha val="39999"/>
              </a:srgbClr>
            </a:outerShdw>
          </a:effectLst>
        </p:spPr>
      </p:sp>
      <p:sp>
        <p:nvSpPr>
          <p:cNvPr id="3075" name="Rectangle 21">
            <a:extLst>
              <a:ext uri="{FF2B5EF4-FFF2-40B4-BE49-F238E27FC236}">
                <a16:creationId xmlns:a16="http://schemas.microsoft.com/office/drawing/2014/main" id="{5E2CED64-E681-4DBC-AFB9-0F3946F94ECD}"/>
              </a:ext>
            </a:extLst>
          </p:cNvPr>
          <p:cNvSpPr/>
          <p:nvPr>
            <p:custDataLst>
              <p:tags r:id="rId4"/>
            </p:custDataLst>
          </p:nvPr>
        </p:nvSpPr>
        <p:spPr>
          <a:xfrm>
            <a:off x="5537200" y="2144713"/>
            <a:ext cx="1079500" cy="904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lang="he-IL" altLang="en-US">
              <a:solidFill>
                <a:srgbClr val="FFFFFF"/>
              </a:solidFill>
              <a:ea typeface="Segoe UI" pitchFamily="34" charset="0"/>
            </a:endParaRPr>
          </a:p>
        </p:txBody>
      </p:sp>
      <p:cxnSp>
        <p:nvCxnSpPr>
          <p:cNvPr id="3076" name="Straight Connector 22"/>
          <p:cNvCxnSpPr/>
          <p:nvPr>
            <p:custDataLst>
              <p:tags r:id="rId5"/>
            </p:custDataLst>
          </p:nvPr>
        </p:nvCxnSpPr>
        <p:spPr>
          <a:xfrm>
            <a:off x="1793875" y="0"/>
            <a:ext cx="3270250" cy="6858000"/>
          </a:xfrm>
          <a:prstGeom prst="line">
            <a:avLst/>
          </a:prstGeom>
          <a:noFill/>
          <a:ln>
            <a:solidFill>
              <a:schemeClr val="accent1"/>
            </a:solidFill>
            <a:miter lim="800000"/>
          </a:ln>
        </p:spPr>
      </p:cxnSp>
      <p:cxnSp>
        <p:nvCxnSpPr>
          <p:cNvPr id="3077" name="Straight Connector 23"/>
          <p:cNvCxnSpPr/>
          <p:nvPr>
            <p:custDataLst>
              <p:tags r:id="rId6"/>
            </p:custDataLst>
          </p:nvPr>
        </p:nvCxnSpPr>
        <p:spPr>
          <a:xfrm>
            <a:off x="930275" y="-90488"/>
            <a:ext cx="552450" cy="1160462"/>
          </a:xfrm>
          <a:prstGeom prst="line">
            <a:avLst/>
          </a:prstGeom>
          <a:noFill/>
          <a:ln>
            <a:solidFill>
              <a:schemeClr val="bg2"/>
            </a:solidFill>
            <a:miter lim="800000"/>
          </a:ln>
        </p:spPr>
      </p:cxnSp>
      <p:cxnSp>
        <p:nvCxnSpPr>
          <p:cNvPr id="3078" name="Straight Connector 24"/>
          <p:cNvCxnSpPr/>
          <p:nvPr>
            <p:custDataLst>
              <p:tags r:id="rId7"/>
            </p:custDataLst>
          </p:nvPr>
        </p:nvCxnSpPr>
        <p:spPr>
          <a:xfrm>
            <a:off x="4686300" y="5697538"/>
            <a:ext cx="552450" cy="1160462"/>
          </a:xfrm>
          <a:prstGeom prst="line">
            <a:avLst/>
          </a:prstGeom>
          <a:noFill/>
          <a:ln>
            <a:solidFill>
              <a:schemeClr val="accent1"/>
            </a:solidFill>
            <a:miter lim="800000"/>
          </a:ln>
        </p:spPr>
      </p:cxnSp>
      <p:sp>
        <p:nvSpPr>
          <p:cNvPr id="3079" name="Rectangle 25">
            <a:extLst>
              <a:ext uri="{FF2B5EF4-FFF2-40B4-BE49-F238E27FC236}">
                <a16:creationId xmlns:a16="http://schemas.microsoft.com/office/drawing/2014/main" id="{583C7428-3F4A-4DBE-86ED-281A09B6677F}"/>
              </a:ext>
            </a:extLst>
          </p:cNvPr>
          <p:cNvSpPr/>
          <p:nvPr>
            <p:custDataLst>
              <p:tags r:id="rId8"/>
            </p:custDataLst>
          </p:nvPr>
        </p:nvSpPr>
        <p:spPr>
          <a:xfrm rot="3910953">
            <a:off x="1380332" y="-332582"/>
            <a:ext cx="539750" cy="460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lang="he-IL" altLang="en-US">
              <a:solidFill>
                <a:srgbClr val="FFFFFF"/>
              </a:solidFill>
              <a:ea typeface="Segoe UI" pitchFamily="34" charset="0"/>
            </a:endParaRPr>
          </a:p>
        </p:txBody>
      </p:sp>
      <p:sp>
        <p:nvSpPr>
          <p:cNvPr id="3080" name="Freeform: Shape 26"/>
          <p:cNvSpPr/>
          <p:nvPr>
            <p:custDataLst>
              <p:tags r:id="rId9"/>
            </p:custDataLst>
          </p:nvPr>
        </p:nvSpPr>
        <p:spPr>
          <a:xfrm rot="10800000" flipH="1" flipV="1">
            <a:off x="930275" y="-6350"/>
            <a:ext cx="4114800" cy="6873875"/>
          </a:xfrm>
          <a:custGeom>
            <a:avLst/>
            <a:gdLst/>
            <a:ahLst/>
            <a:cxnLst>
              <a:cxn ang="0">
                <a:pos x="3269941" y="6862153"/>
              </a:cxn>
              <a:cxn ang="0">
                <a:pos x="4114800" y="6873875"/>
              </a:cxn>
              <a:cxn ang="0">
                <a:pos x="868436" y="0"/>
              </a:cxn>
              <a:cxn ang="0">
                <a:pos x="0" y="4482"/>
              </a:cxn>
              <a:cxn ang="0">
                <a:pos x="3269941" y="6862153"/>
              </a:cxn>
            </a:cxnLst>
            <a:rect l="0" t="0" r="0" b="0"/>
            <a:pathLst>
              <a:path w="4114228" h="6874205">
                <a:moveTo>
                  <a:pt x="3269486" y="6862482"/>
                </a:moveTo>
                <a:lnTo>
                  <a:pt x="4114228" y="6874205"/>
                </a:lnTo>
                <a:lnTo>
                  <a:pt x="868315" y="0"/>
                </a:lnTo>
                <a:lnTo>
                  <a:pt x="0" y="4482"/>
                </a:lnTo>
                <a:lnTo>
                  <a:pt x="3269486" y="6862482"/>
                </a:lnTo>
                <a:close/>
              </a:path>
            </a:pathLst>
          </a:custGeom>
          <a:solidFill>
            <a:srgbClr val="3598FE">
              <a:alpha val="14902"/>
            </a:srgbClr>
          </a:solidFill>
          <a:ln w="25400" cap="flat" cmpd="sng">
            <a:noFill/>
            <a:prstDash val="solid"/>
            <a:miter lim="800000"/>
          </a:ln>
          <a:effectLst>
            <a:outerShdw blurRad="431800" sx="102000" sy="102000" algn="ctr">
              <a:srgbClr val="000000">
                <a:alpha val="39999"/>
              </a:srgbClr>
            </a:outerShdw>
          </a:effectLst>
        </p:spPr>
      </p:sp>
      <p:sp>
        <p:nvSpPr>
          <p:cNvPr id="3081" name="Slide Number Placeholder 9">
            <a:extLst>
              <a:ext uri="{FF2B5EF4-FFF2-40B4-BE49-F238E27FC236}">
                <a16:creationId xmlns:a16="http://schemas.microsoft.com/office/drawing/2014/main" id="{F941F884-73B5-4514-BAF5-DB899251F51D}"/>
              </a:ext>
            </a:extLst>
          </p:cNvPr>
          <p:cNvSpPr txBox="1"/>
          <p:nvPr>
            <p:custDataLst>
              <p:tags r:id="rId10"/>
            </p:custDataLst>
          </p:nvPr>
        </p:nvSpPr>
        <p:spPr>
          <a:xfrm>
            <a:off x="11315700" y="6253163"/>
            <a:ext cx="779463" cy="365125"/>
          </a:xfrm>
          <a:prstGeom prst="rect">
            <a:avLst/>
          </a:prstGeom>
        </p:spPr>
        <p:txBody>
          <a:bodyPr anchor="ctr"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4572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9144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3716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18288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ctr" eaLnBrk="1" hangingPunct="1"/>
            <a:fld id="{992507C4-6FF6-4611-B6C0-D525CC9FF0A3}" type="slidenum">
              <a:rPr lang="he-IL" altLang="en-US" sz="1200">
                <a:solidFill>
                  <a:schemeClr val="bg1"/>
                </a:solidFill>
                <a:latin typeface="Segoe UI Semilight" pitchFamily="34" charset="0"/>
              </a:rPr>
              <a:t>‹#›</a:t>
            </a:fld>
            <a:endParaRPr lang="he-IL" altLang="en-US" sz="1200">
              <a:solidFill>
                <a:schemeClr val="bg1"/>
              </a:solidFill>
              <a:latin typeface="Segoe UI Semilight" pitchFamily="34" charset="0"/>
            </a:endParaRPr>
          </a:p>
        </p:txBody>
      </p:sp>
      <p:sp>
        <p:nvSpPr>
          <p:cNvPr id="3082" name="Text Placeholder 26">
            <a:extLst>
              <a:ext uri="{FF2B5EF4-FFF2-40B4-BE49-F238E27FC236}">
                <a16:creationId xmlns:a16="http://schemas.microsoft.com/office/drawing/2014/main" id="{343E1950-60FC-45F1-A6C1-E57FAD07A644}"/>
              </a:ext>
            </a:extLst>
          </p:cNvPr>
          <p:cNvSpPr txBox="1"/>
          <p:nvPr>
            <p:custDataLst>
              <p:tags r:id="rId11"/>
            </p:custDataLst>
          </p:nvPr>
        </p:nvSpPr>
        <p:spPr>
          <a:xfrm>
            <a:off x="4214813" y="6437313"/>
            <a:ext cx="7246937" cy="360362"/>
          </a:xfrm>
          <a:prstGeom prst="rect">
            <a:avLst/>
          </a:prstGeom>
          <a:noFill/>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lvl="0" indent="0" algn="r" eaLnBrk="1" hangingPunct="1">
              <a:lnSpc>
                <a:spcPct val="90000"/>
              </a:lnSpc>
              <a:spcBef>
                <a:spcPts val="1000"/>
              </a:spcBef>
              <a:buFont typeface=""/>
            </a:pPr>
            <a:r>
              <a:rPr sz="1200" b="1">
                <a:solidFill>
                  <a:schemeClr val="bg1"/>
                </a:solidFill>
                <a:latin typeface="Segoe UI Semilight" pitchFamily="34" charset="0"/>
              </a:rPr>
              <a:t>Unclassified</a:t>
            </a:r>
          </a:p>
        </p:txBody>
      </p:sp>
      <p:sp>
        <p:nvSpPr>
          <p:cNvPr id="3083" name="Text Placeholder 26">
            <a:extLst>
              <a:ext uri="{FF2B5EF4-FFF2-40B4-BE49-F238E27FC236}">
                <a16:creationId xmlns:a16="http://schemas.microsoft.com/office/drawing/2014/main" id="{0BABB432-ED43-4B61-BA9C-4E0992DEBFE6}"/>
              </a:ext>
            </a:extLst>
          </p:cNvPr>
          <p:cNvSpPr txBox="1"/>
          <p:nvPr>
            <p:custDataLst>
              <p:tags r:id="rId12"/>
            </p:custDataLst>
          </p:nvPr>
        </p:nvSpPr>
        <p:spPr>
          <a:xfrm>
            <a:off x="190500" y="6361113"/>
            <a:ext cx="1630363" cy="360362"/>
          </a:xfrm>
          <a:prstGeom prst="rect">
            <a:avLst/>
          </a:prstGeom>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lvl="0" indent="0" eaLnBrk="1" hangingPunct="1">
              <a:lnSpc>
                <a:spcPct val="90000"/>
              </a:lnSpc>
              <a:spcBef>
                <a:spcPts val="1000"/>
              </a:spcBef>
              <a:buFont typeface=""/>
            </a:pPr>
            <a:r>
              <a:rPr sz="1200">
                <a:latin typeface="Segoe UI Semilight" pitchFamily="34" charset="0"/>
              </a:rPr>
              <a:t>#Rafdocs</a:t>
            </a:r>
          </a:p>
        </p:txBody>
      </p:sp>
      <p:sp>
        <p:nvSpPr>
          <p:cNvPr id="3084" name="Rectangle 30">
            <a:extLst>
              <a:ext uri="{FF2B5EF4-FFF2-40B4-BE49-F238E27FC236}">
                <a16:creationId xmlns:a16="http://schemas.microsoft.com/office/drawing/2014/main" id="{1456CD08-29B9-421B-B55C-5251CDA61937}"/>
              </a:ext>
            </a:extLst>
          </p:cNvPr>
          <p:cNvSpPr/>
          <p:nvPr>
            <p:custDataLst>
              <p:tags r:id="rId13"/>
            </p:custDataLst>
          </p:nvPr>
        </p:nvSpPr>
        <p:spPr>
          <a:xfrm>
            <a:off x="11461750" y="6618288"/>
            <a:ext cx="539750" cy="88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lang="he-IL" altLang="en-US">
              <a:solidFill>
                <a:schemeClr val="bg1"/>
              </a:solidFill>
            </a:endParaRPr>
          </a:p>
        </p:txBody>
      </p:sp>
      <p:sp>
        <p:nvSpPr>
          <p:cNvPr id="3085" name="Title Placeholder 3"/>
          <p:cNvSpPr>
            <a:spLocks noGrp="1"/>
          </p:cNvSpPr>
          <p:nvPr>
            <p:ph type="title"/>
            <p:custDataLst>
              <p:tags r:id="rId14"/>
            </p:custDataLst>
          </p:nvPr>
        </p:nvSpPr>
        <p:spPr>
          <a:xfrm>
            <a:off x="838200" y="365125"/>
            <a:ext cx="10515600" cy="1325562"/>
          </a:xfrm>
          <a:prstGeom prst="rect">
            <a:avLst/>
          </a:prstGeom>
          <a:noFill/>
          <a:ln>
            <a:noFill/>
            <a:miter lim="800000"/>
          </a:ln>
        </p:spPr>
        <p:txBody>
          <a:bodyPr anchor="b" anchorCtr="0">
            <a:noAutofit/>
          </a:bodyPr>
          <a:lstStyle>
            <a:lvl1pPr marL="0" indent="0" algn="l" defTabSz="914400" rtl="0" eaLnBrk="0" fontAlgn="base" hangingPunct="0">
              <a:lnSpc>
                <a:spcPct val="90000"/>
              </a:lnSpc>
              <a:spcBef>
                <a:spcPct val="0"/>
              </a:spcBef>
              <a:spcAft>
                <a:spcPct val="0"/>
              </a:spcAft>
              <a:buClrTx/>
              <a:buSzTx/>
              <a:buFontTx/>
              <a:buNone/>
              <a:defRPr kumimoji="0" lang="he-IL" altLang="en-US" sz="4000" b="0" i="0" u="none" kern="1200" baseline="0">
                <a:solidFill>
                  <a:schemeClr val="accent1"/>
                </a:solidFill>
                <a:latin typeface="Segoe UI" pitchFamily="34" charset="0"/>
                <a:ea typeface="+mn-ea"/>
                <a:cs typeface="Segoe UI" panose="020B0502040204020203" pitchFamily="34" charset="0"/>
              </a:defRPr>
            </a:lvl1pPr>
            <a:lvl2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2pPr>
            <a:lvl3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3pPr>
            <a:lvl4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4pPr>
            <a:lvl5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5pPr>
            <a:lvl6pPr marL="4572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6pPr>
            <a:lvl7pPr marL="9144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7pPr>
            <a:lvl8pPr marL="13716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8pPr>
            <a:lvl9pPr marL="18288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9pPr>
          </a:lstStyle>
          <a:p>
            <a:pPr lvl="0"/>
            <a:r>
              <a:t>Click to edit Master title style</a:t>
            </a:r>
          </a:p>
        </p:txBody>
      </p:sp>
      <p:sp>
        <p:nvSpPr>
          <p:cNvPr id="3086" name="Text Placeholder 4"/>
          <p:cNvSpPr>
            <a:spLocks noGrp="1"/>
          </p:cNvSpPr>
          <p:nvPr>
            <p:ph type="body" idx="1"/>
            <p:custDataLst>
              <p:tags r:id="rId15"/>
            </p:custDataLst>
          </p:nvPr>
        </p:nvSpPr>
        <p:spPr>
          <a:xfrm>
            <a:off x="838200" y="1825625"/>
            <a:ext cx="10515600" cy="4351338"/>
          </a:xfrm>
          <a:prstGeom prst="rect">
            <a:avLst/>
          </a:prstGeom>
          <a:noFill/>
          <a:ln>
            <a:noFill/>
            <a:miter lim="800000"/>
          </a:ln>
        </p:spPr>
        <p:txBody>
          <a:bodyPr>
            <a:noAutofit/>
          </a:bodyPr>
          <a:lstStyle>
            <a:lvl1pPr marL="182563"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1pPr>
            <a:lvl2pPr marL="352425" indent="-1698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2pPr>
            <a:lvl3pPr marL="534988"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4pPr>
            <a:lvl5pPr marL="901700"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he-IL" altLang="en-US" sz="1800" b="0" i="0" u="none" kern="1200" baseline="0">
                <a:solidFill>
                  <a:schemeClr val="tx1"/>
                </a:solidFill>
                <a:latin typeface="Segoe UI" pitchFamily="34" charset="0"/>
                <a:ea typeface="+mn-ea"/>
                <a:cs typeface="Segoe UI" panose="020B0502040204020203" pitchFamily="34" charset="0"/>
              </a:defRPr>
            </a:lvl5pPr>
            <a:lvl6pPr marL="25146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58" r:id="rId1"/>
  </p:sldLayoutIdLst>
  <mc:AlternateContent xmlns:mc="http://schemas.openxmlformats.org/markup-compatibility/2006" xmlns:p14="http://schemas.microsoft.com/office/powerpoint/2010/main">
    <mc:Choice Requires="p14">
      <p:transition p14:dur="100">
        <p:cut/>
      </p:transition>
    </mc:Choice>
    <mc:Fallback xmlns:p15="http://schemas.microsoft.com/office/powerpoint/2012/main" xmlns="">
      <p:transition>
        <p:cut/>
      </p:transition>
    </mc:Fallback>
  </mc:AlternateContent>
  <p:hf hdr="0" dt="0"/>
  <p:txStyles>
    <p:titleStyle>
      <a:lvl1pPr marL="0" indent="0" algn="l" defTabSz="914400" rtl="0" eaLnBrk="0" fontAlgn="base" hangingPunct="0">
        <a:lnSpc>
          <a:spcPct val="90000"/>
        </a:lnSpc>
        <a:spcBef>
          <a:spcPct val="0"/>
        </a:spcBef>
        <a:spcAft>
          <a:spcPct val="0"/>
        </a:spcAft>
        <a:buClrTx/>
        <a:buSzTx/>
        <a:buFontTx/>
        <a:buNone/>
        <a:defRPr kumimoji="0" lang="he-IL" sz="4000" b="0" i="0" u="none" kern="1200" baseline="0">
          <a:solidFill>
            <a:schemeClr val="accent1"/>
          </a:solidFill>
          <a:latin typeface="Segoe UI" pitchFamily="34" charset="0"/>
          <a:ea typeface="+mn-ea"/>
          <a:cs typeface="Segoe UI" panose="020B0502040204020203" pitchFamily="34" charset="0"/>
        </a:defRPr>
      </a:lvl1pPr>
      <a:lvl2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2pPr>
      <a:lvl3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3pPr>
      <a:lvl4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4pPr>
      <a:lvl5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5pPr>
      <a:lvl6pPr marL="4572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6pPr>
      <a:lvl7pPr marL="9144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7pPr>
      <a:lvl8pPr marL="13716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8pPr>
      <a:lvl9pPr marL="18288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9pPr>
    </p:titleStyle>
    <p:bodyStyle>
      <a:lvl1pPr marL="182563"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1pPr>
      <a:lvl2pPr marL="352425" indent="-1698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2pPr>
      <a:lvl3pPr marL="534988"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4pPr>
      <a:lvl5pPr marL="901700"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he-IL" sz="1800" b="0" i="0" u="none" kern="1200" baseline="0">
          <a:solidFill>
            <a:schemeClr val="tx1"/>
          </a:solidFill>
          <a:latin typeface="Segoe UI" pitchFamily="34" charset="0"/>
          <a:ea typeface="+mn-ea"/>
          <a:cs typeface="Segoe UI" panose="020B0502040204020203" pitchFamily="34" charset="0"/>
        </a:defRPr>
      </a:lvl5pPr>
      <a:lvl6pPr marL="25146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4098" name="Group 7"/>
          <p:cNvGrpSpPr/>
          <p:nvPr>
            <p:custDataLst>
              <p:tags r:id="rId3"/>
            </p:custDataLst>
          </p:nvPr>
        </p:nvGrpSpPr>
        <p:grpSpPr>
          <a:xfrm>
            <a:off x="0" y="0"/>
            <a:ext cx="12195175" cy="4724400"/>
            <a:chOff x="0" y="-1"/>
            <a:chExt cx="12195922" cy="4725145"/>
          </a:xfrm>
        </p:grpSpPr>
        <p:sp>
          <p:nvSpPr>
            <p:cNvPr id="4118" name="Rectangle 8">
              <a:extLst>
                <a:ext uri="{FF2B5EF4-FFF2-40B4-BE49-F238E27FC236}">
                  <a16:creationId xmlns:a16="http://schemas.microsoft.com/office/drawing/2014/main" id="{D6E9B1C8-4E33-44A5-B79E-1D7D283F07F3}"/>
                </a:ext>
              </a:extLst>
            </p:cNvPr>
            <p:cNvSpPr>
              <a:spLocks noChangeArrowheads="1"/>
            </p:cNvSpPr>
            <p:nvPr>
              <p:custDataLst>
                <p:tags r:id="rId23"/>
              </p:custDataLst>
            </p:nvPr>
          </p:nvSpPr>
          <p:spPr bwMode="auto">
            <a:xfrm>
              <a:off x="0" y="-1"/>
              <a:ext cx="12192747" cy="4680688"/>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grpSp>
          <p:nvGrpSpPr>
            <p:cNvPr id="4119" name="Group 9"/>
            <p:cNvGrpSpPr/>
            <p:nvPr>
              <p:custDataLst>
                <p:tags r:id="rId24"/>
              </p:custDataLst>
            </p:nvPr>
          </p:nvGrpSpPr>
          <p:grpSpPr>
            <a:xfrm>
              <a:off x="3922" y="4647709"/>
              <a:ext cx="12192000" cy="77435"/>
              <a:chOff x="3922" y="5672698"/>
              <a:chExt cx="12192000" cy="77435"/>
            </a:xfrm>
          </p:grpSpPr>
          <p:sp>
            <p:nvSpPr>
              <p:cNvPr id="4121" name="Rectangle 11">
                <a:extLst>
                  <a:ext uri="{FF2B5EF4-FFF2-40B4-BE49-F238E27FC236}">
                    <a16:creationId xmlns:a16="http://schemas.microsoft.com/office/drawing/2014/main" id="{D994568C-7798-420F-9F23-4EC21316C02C}"/>
                  </a:ext>
                </a:extLst>
              </p:cNvPr>
              <p:cNvSpPr>
                <a:spLocks noChangeArrowheads="1"/>
              </p:cNvSpPr>
              <p:nvPr>
                <p:custDataLst>
                  <p:tags r:id="rId26"/>
                </p:custDataLst>
              </p:nvPr>
            </p:nvSpPr>
            <p:spPr bwMode="auto">
              <a:xfrm>
                <a:off x="3175" y="5672334"/>
                <a:ext cx="7725248" cy="77799"/>
              </a:xfrm>
              <a:prstGeom prst="rect">
                <a:avLst/>
              </a:prstGeom>
              <a:solidFill>
                <a:srgbClr val="45C4E0"/>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sp>
            <p:nvSpPr>
              <p:cNvPr id="4122" name="Rectangle 12">
                <a:extLst>
                  <a:ext uri="{FF2B5EF4-FFF2-40B4-BE49-F238E27FC236}">
                    <a16:creationId xmlns:a16="http://schemas.microsoft.com/office/drawing/2014/main" id="{DD0F4A0F-E6C9-4834-B856-A9E08C12EE9A}"/>
                  </a:ext>
                </a:extLst>
              </p:cNvPr>
              <p:cNvSpPr>
                <a:spLocks noChangeArrowheads="1"/>
              </p:cNvSpPr>
              <p:nvPr>
                <p:custDataLst>
                  <p:tags r:id="rId27"/>
                </p:custDataLst>
              </p:nvPr>
            </p:nvSpPr>
            <p:spPr bwMode="auto">
              <a:xfrm>
                <a:off x="7618880" y="5672334"/>
                <a:ext cx="4577042" cy="77799"/>
              </a:xfrm>
              <a:prstGeom prst="rect">
                <a:avLst/>
              </a:prstGeom>
              <a:solidFill>
                <a:srgbClr val="EE2F50"/>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grpSp>
        <p:pic>
          <p:nvPicPr>
            <p:cNvPr id="4120" name="Picture 10"/>
            <p:cNvPicPr/>
            <p:nvPr>
              <p:custDataLst>
                <p:tags r:id="rId25"/>
              </p:custDataLst>
            </p:nvPr>
          </p:nvPicPr>
          <p:blipFill>
            <a:blip r:embed="rId28"/>
            <a:stretch>
              <a:fillRect/>
            </a:stretch>
          </p:blipFill>
          <p:spPr>
            <a:xfrm>
              <a:off x="703838" y="357229"/>
              <a:ext cx="622054" cy="649757"/>
            </a:xfrm>
            <a:prstGeom prst="rect">
              <a:avLst/>
            </a:prstGeom>
            <a:noFill/>
            <a:ln>
              <a:noFill/>
              <a:miter lim="800000"/>
            </a:ln>
          </p:spPr>
        </p:pic>
      </p:grpSp>
      <p:grpSp>
        <p:nvGrpSpPr>
          <p:cNvPr id="4099" name="Group 15"/>
          <p:cNvGrpSpPr/>
          <p:nvPr>
            <p:custDataLst>
              <p:tags r:id="rId4"/>
            </p:custDataLst>
          </p:nvPr>
        </p:nvGrpSpPr>
        <p:grpSpPr>
          <a:xfrm>
            <a:off x="0" y="0"/>
            <a:ext cx="12195175" cy="4724400"/>
            <a:chOff x="0" y="-1"/>
            <a:chExt cx="12195922" cy="4725145"/>
          </a:xfrm>
        </p:grpSpPr>
        <p:sp>
          <p:nvSpPr>
            <p:cNvPr id="4113" name="Rectangle 20">
              <a:extLst>
                <a:ext uri="{FF2B5EF4-FFF2-40B4-BE49-F238E27FC236}">
                  <a16:creationId xmlns:a16="http://schemas.microsoft.com/office/drawing/2014/main" id="{B907B90A-2A5D-41CB-96ED-BC62CBD819F2}"/>
                </a:ext>
              </a:extLst>
            </p:cNvPr>
            <p:cNvSpPr>
              <a:spLocks noChangeArrowheads="1"/>
            </p:cNvSpPr>
            <p:nvPr>
              <p:custDataLst>
                <p:tags r:id="rId18"/>
              </p:custDataLst>
            </p:nvPr>
          </p:nvSpPr>
          <p:spPr bwMode="auto">
            <a:xfrm>
              <a:off x="0" y="-1"/>
              <a:ext cx="12192747" cy="4680688"/>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grpSp>
          <p:nvGrpSpPr>
            <p:cNvPr id="4114" name="Group 21"/>
            <p:cNvGrpSpPr/>
            <p:nvPr>
              <p:custDataLst>
                <p:tags r:id="rId19"/>
              </p:custDataLst>
            </p:nvPr>
          </p:nvGrpSpPr>
          <p:grpSpPr>
            <a:xfrm>
              <a:off x="3922" y="4647709"/>
              <a:ext cx="12192000" cy="77435"/>
              <a:chOff x="3922" y="5672698"/>
              <a:chExt cx="12192000" cy="77435"/>
            </a:xfrm>
          </p:grpSpPr>
          <p:sp>
            <p:nvSpPr>
              <p:cNvPr id="4116" name="Rectangle 23">
                <a:extLst>
                  <a:ext uri="{FF2B5EF4-FFF2-40B4-BE49-F238E27FC236}">
                    <a16:creationId xmlns:a16="http://schemas.microsoft.com/office/drawing/2014/main" id="{9AE4C133-3636-48ED-8779-C9092601632F}"/>
                  </a:ext>
                </a:extLst>
              </p:cNvPr>
              <p:cNvSpPr>
                <a:spLocks noChangeArrowheads="1"/>
              </p:cNvSpPr>
              <p:nvPr>
                <p:custDataLst>
                  <p:tags r:id="rId21"/>
                </p:custDataLst>
              </p:nvPr>
            </p:nvSpPr>
            <p:spPr bwMode="auto">
              <a:xfrm>
                <a:off x="3175" y="5672334"/>
                <a:ext cx="7725248" cy="77799"/>
              </a:xfrm>
              <a:prstGeom prst="rect">
                <a:avLst/>
              </a:prstGeom>
              <a:solidFill>
                <a:srgbClr val="45C4E0"/>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sp>
            <p:nvSpPr>
              <p:cNvPr id="4117" name="Rectangle 24">
                <a:extLst>
                  <a:ext uri="{FF2B5EF4-FFF2-40B4-BE49-F238E27FC236}">
                    <a16:creationId xmlns:a16="http://schemas.microsoft.com/office/drawing/2014/main" id="{CDED4FBF-180C-427E-AC8F-65CCC81262CB}"/>
                  </a:ext>
                </a:extLst>
              </p:cNvPr>
              <p:cNvSpPr>
                <a:spLocks noChangeArrowheads="1"/>
              </p:cNvSpPr>
              <p:nvPr>
                <p:custDataLst>
                  <p:tags r:id="rId22"/>
                </p:custDataLst>
              </p:nvPr>
            </p:nvSpPr>
            <p:spPr bwMode="auto">
              <a:xfrm>
                <a:off x="7618880" y="5672334"/>
                <a:ext cx="4577042" cy="77799"/>
              </a:xfrm>
              <a:prstGeom prst="rect">
                <a:avLst/>
              </a:prstGeom>
              <a:solidFill>
                <a:srgbClr val="EE2F50"/>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grpSp>
        <p:pic>
          <p:nvPicPr>
            <p:cNvPr id="4115" name="Picture 22"/>
            <p:cNvPicPr/>
            <p:nvPr>
              <p:custDataLst>
                <p:tags r:id="rId20"/>
              </p:custDataLst>
            </p:nvPr>
          </p:nvPicPr>
          <p:blipFill>
            <a:blip r:embed="rId28"/>
            <a:stretch>
              <a:fillRect/>
            </a:stretch>
          </p:blipFill>
          <p:spPr>
            <a:xfrm>
              <a:off x="703838" y="357229"/>
              <a:ext cx="622054" cy="649757"/>
            </a:xfrm>
            <a:prstGeom prst="rect">
              <a:avLst/>
            </a:prstGeom>
            <a:noFill/>
            <a:ln>
              <a:noFill/>
              <a:miter lim="800000"/>
            </a:ln>
          </p:spPr>
        </p:pic>
      </p:grpSp>
      <p:sp>
        <p:nvSpPr>
          <p:cNvPr id="4100" name="Oval 20">
            <a:extLst>
              <a:ext uri="{FF2B5EF4-FFF2-40B4-BE49-F238E27FC236}">
                <a16:creationId xmlns:a16="http://schemas.microsoft.com/office/drawing/2014/main" id="{8DEA33D5-C2C1-4CE0-BDD3-6A60A668F552}"/>
              </a:ext>
            </a:extLst>
          </p:cNvPr>
          <p:cNvSpPr/>
          <p:nvPr>
            <p:custDataLst>
              <p:tags r:id="rId5"/>
            </p:custDataLst>
          </p:nvPr>
        </p:nvSpPr>
        <p:spPr>
          <a:xfrm>
            <a:off x="9625013" y="2170113"/>
            <a:ext cx="73025" cy="73025"/>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4101" name="Oval 21">
            <a:extLst>
              <a:ext uri="{FF2B5EF4-FFF2-40B4-BE49-F238E27FC236}">
                <a16:creationId xmlns:a16="http://schemas.microsoft.com/office/drawing/2014/main" id="{84FD90F3-40E7-46E3-87D4-B6045EC483D4}"/>
              </a:ext>
            </a:extLst>
          </p:cNvPr>
          <p:cNvSpPr/>
          <p:nvPr>
            <p:custDataLst>
              <p:tags r:id="rId6"/>
            </p:custDataLst>
          </p:nvPr>
        </p:nvSpPr>
        <p:spPr>
          <a:xfrm>
            <a:off x="9580563" y="2125663"/>
            <a:ext cx="161925" cy="16192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4102" name="Oval 22">
            <a:extLst>
              <a:ext uri="{FF2B5EF4-FFF2-40B4-BE49-F238E27FC236}">
                <a16:creationId xmlns:a16="http://schemas.microsoft.com/office/drawing/2014/main" id="{7125C5AC-B976-4FD2-B1CB-78437FA8C55C}"/>
              </a:ext>
            </a:extLst>
          </p:cNvPr>
          <p:cNvSpPr/>
          <p:nvPr>
            <p:custDataLst>
              <p:tags r:id="rId7"/>
            </p:custDataLst>
          </p:nvPr>
        </p:nvSpPr>
        <p:spPr>
          <a:xfrm>
            <a:off x="9463088" y="2008188"/>
            <a:ext cx="396875" cy="39687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4103" name="Picture 23"/>
          <p:cNvPicPr/>
          <p:nvPr>
            <p:custDataLst>
              <p:tags r:id="rId8"/>
            </p:custDataLst>
          </p:nvPr>
        </p:nvPicPr>
        <p:blipFill>
          <a:blip r:embed="rId29"/>
          <a:srcRect t="17200" r="5353"/>
          <a:stretch>
            <a:fillRect/>
          </a:stretch>
        </p:blipFill>
        <p:spPr>
          <a:xfrm>
            <a:off x="9659938" y="0"/>
            <a:ext cx="2532062" cy="2216150"/>
          </a:xfrm>
          <a:prstGeom prst="rect">
            <a:avLst/>
          </a:prstGeom>
          <a:noFill/>
          <a:ln>
            <a:noFill/>
            <a:miter lim="800000"/>
          </a:ln>
        </p:spPr>
      </p:pic>
      <p:pic>
        <p:nvPicPr>
          <p:cNvPr id="4104" name="Picture 24"/>
          <p:cNvPicPr/>
          <p:nvPr>
            <p:custDataLst>
              <p:tags r:id="rId9"/>
            </p:custDataLst>
          </p:nvPr>
        </p:nvPicPr>
        <p:blipFill>
          <a:blip r:embed="rId30"/>
          <a:srcRect t="8716"/>
          <a:stretch>
            <a:fillRect/>
          </a:stretch>
        </p:blipFill>
        <p:spPr>
          <a:xfrm>
            <a:off x="10066338" y="0"/>
            <a:ext cx="1674812" cy="1528762"/>
          </a:xfrm>
          <a:prstGeom prst="rect">
            <a:avLst/>
          </a:prstGeom>
          <a:noFill/>
          <a:ln>
            <a:noFill/>
            <a:miter lim="800000"/>
          </a:ln>
        </p:spPr>
      </p:pic>
      <p:pic>
        <p:nvPicPr>
          <p:cNvPr id="4105" name="Picture 25"/>
          <p:cNvPicPr/>
          <p:nvPr>
            <p:custDataLst>
              <p:tags r:id="rId10"/>
            </p:custDataLst>
          </p:nvPr>
        </p:nvPicPr>
        <p:blipFill>
          <a:blip r:embed="rId31"/>
          <a:srcRect t="52992"/>
          <a:stretch>
            <a:fillRect/>
          </a:stretch>
        </p:blipFill>
        <p:spPr>
          <a:xfrm>
            <a:off x="10421938" y="0"/>
            <a:ext cx="1673225" cy="787400"/>
          </a:xfrm>
          <a:prstGeom prst="rect">
            <a:avLst/>
          </a:prstGeom>
          <a:noFill/>
          <a:ln>
            <a:noFill/>
            <a:miter lim="800000"/>
          </a:ln>
        </p:spPr>
      </p:pic>
      <p:pic>
        <p:nvPicPr>
          <p:cNvPr id="4106" name="Picture 26"/>
          <p:cNvPicPr/>
          <p:nvPr>
            <p:custDataLst>
              <p:tags r:id="rId11"/>
            </p:custDataLst>
          </p:nvPr>
        </p:nvPicPr>
        <p:blipFill>
          <a:blip r:embed="rId32"/>
          <a:srcRect t="37044" r="41646"/>
          <a:stretch>
            <a:fillRect/>
          </a:stretch>
        </p:blipFill>
        <p:spPr>
          <a:xfrm>
            <a:off x="10440988" y="0"/>
            <a:ext cx="1751012" cy="1903412"/>
          </a:xfrm>
          <a:prstGeom prst="rect">
            <a:avLst/>
          </a:prstGeom>
          <a:noFill/>
          <a:ln>
            <a:noFill/>
            <a:miter lim="800000"/>
          </a:ln>
        </p:spPr>
      </p:pic>
      <p:pic>
        <p:nvPicPr>
          <p:cNvPr id="4107" name="Picture 27"/>
          <p:cNvPicPr/>
          <p:nvPr>
            <p:custDataLst>
              <p:tags r:id="rId12"/>
            </p:custDataLst>
          </p:nvPr>
        </p:nvPicPr>
        <p:blipFill>
          <a:blip r:embed="rId33"/>
          <a:stretch>
            <a:fillRect/>
          </a:stretch>
        </p:blipFill>
        <p:spPr>
          <a:xfrm>
            <a:off x="11150600" y="677862"/>
            <a:ext cx="704850" cy="703262"/>
          </a:xfrm>
          <a:prstGeom prst="rect">
            <a:avLst/>
          </a:prstGeom>
          <a:noFill/>
          <a:ln>
            <a:noFill/>
            <a:miter lim="800000"/>
          </a:ln>
        </p:spPr>
      </p:pic>
      <p:sp>
        <p:nvSpPr>
          <p:cNvPr id="4108" name="Oval 28">
            <a:extLst>
              <a:ext uri="{FF2B5EF4-FFF2-40B4-BE49-F238E27FC236}">
                <a16:creationId xmlns:a16="http://schemas.microsoft.com/office/drawing/2014/main" id="{DFD8C224-719A-4F5A-9A83-45C9EACEFF18}"/>
              </a:ext>
            </a:extLst>
          </p:cNvPr>
          <p:cNvSpPr/>
          <p:nvPr>
            <p:custDataLst>
              <p:tags r:id="rId13"/>
            </p:custDataLst>
          </p:nvPr>
        </p:nvSpPr>
        <p:spPr>
          <a:xfrm>
            <a:off x="9625013" y="2170113"/>
            <a:ext cx="73025" cy="73025"/>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4109" name="Oval 29">
            <a:extLst>
              <a:ext uri="{FF2B5EF4-FFF2-40B4-BE49-F238E27FC236}">
                <a16:creationId xmlns:a16="http://schemas.microsoft.com/office/drawing/2014/main" id="{07751A75-3F37-49F4-BAB3-6E1D92F64A58}"/>
              </a:ext>
            </a:extLst>
          </p:cNvPr>
          <p:cNvSpPr/>
          <p:nvPr>
            <p:custDataLst>
              <p:tags r:id="rId14"/>
            </p:custDataLst>
          </p:nvPr>
        </p:nvSpPr>
        <p:spPr>
          <a:xfrm>
            <a:off x="9580563" y="2125663"/>
            <a:ext cx="161925" cy="16192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4110" name="Oval 30">
            <a:extLst>
              <a:ext uri="{FF2B5EF4-FFF2-40B4-BE49-F238E27FC236}">
                <a16:creationId xmlns:a16="http://schemas.microsoft.com/office/drawing/2014/main" id="{9910AC23-732D-4B7E-92B3-54FFB79A222E}"/>
              </a:ext>
            </a:extLst>
          </p:cNvPr>
          <p:cNvSpPr/>
          <p:nvPr>
            <p:custDataLst>
              <p:tags r:id="rId15"/>
            </p:custDataLst>
          </p:nvPr>
        </p:nvSpPr>
        <p:spPr>
          <a:xfrm>
            <a:off x="9463088" y="2008188"/>
            <a:ext cx="396875" cy="39687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4111" name="Title Placeholder 1"/>
          <p:cNvSpPr>
            <a:spLocks noGrp="1"/>
          </p:cNvSpPr>
          <p:nvPr>
            <p:ph type="title"/>
            <p:custDataLst>
              <p:tags r:id="rId16"/>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4112" name="Text Placeholder 15"/>
          <p:cNvSpPr>
            <a:spLocks noGrp="1"/>
          </p:cNvSpPr>
          <p:nvPr>
            <p:ph type="body" idx="1"/>
            <p:custDataLst>
              <p:tags r:id="rId17"/>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34"/>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59"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34"/>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122" name="Picture 7"/>
          <p:cNvPicPr/>
          <p:nvPr>
            <p:custDataLst>
              <p:tags r:id="rId3"/>
            </p:custDataLst>
          </p:nvPr>
        </p:nvPicPr>
        <p:blipFill>
          <a:blip r:embed="rId15"/>
          <a:stretch>
            <a:fillRect/>
          </a:stretch>
        </p:blipFill>
        <p:spPr>
          <a:xfrm>
            <a:off x="0" y="0"/>
            <a:ext cx="12192000" cy="6858000"/>
          </a:xfrm>
          <a:prstGeom prst="rect">
            <a:avLst/>
          </a:prstGeom>
          <a:noFill/>
          <a:ln>
            <a:noFill/>
            <a:miter lim="800000"/>
          </a:ln>
        </p:spPr>
      </p:pic>
      <p:sp>
        <p:nvSpPr>
          <p:cNvPr id="5123" name="Oval 8">
            <a:extLst>
              <a:ext uri="{FF2B5EF4-FFF2-40B4-BE49-F238E27FC236}">
                <a16:creationId xmlns:a16="http://schemas.microsoft.com/office/drawing/2014/main" id="{0ACCDF33-9BB1-49C8-99A6-BF27C901C780}"/>
              </a:ext>
            </a:extLst>
          </p:cNvPr>
          <p:cNvSpPr/>
          <p:nvPr>
            <p:custDataLst>
              <p:tags r:id="rId4"/>
            </p:custDataLst>
          </p:nvPr>
        </p:nvSpPr>
        <p:spPr>
          <a:xfrm>
            <a:off x="9625013" y="2170113"/>
            <a:ext cx="73025" cy="730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5124" name="Oval 9">
            <a:extLst>
              <a:ext uri="{FF2B5EF4-FFF2-40B4-BE49-F238E27FC236}">
                <a16:creationId xmlns:a16="http://schemas.microsoft.com/office/drawing/2014/main" id="{1719B7B9-6A5F-4787-A1AF-8B6A4060B51D}"/>
              </a:ext>
            </a:extLst>
          </p:cNvPr>
          <p:cNvSpPr/>
          <p:nvPr>
            <p:custDataLst>
              <p:tags r:id="rId5"/>
            </p:custDataLst>
          </p:nvPr>
        </p:nvSpPr>
        <p:spPr>
          <a:xfrm>
            <a:off x="9580563" y="2125663"/>
            <a:ext cx="161925" cy="16192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5125" name="Oval 10">
            <a:extLst>
              <a:ext uri="{FF2B5EF4-FFF2-40B4-BE49-F238E27FC236}">
                <a16:creationId xmlns:a16="http://schemas.microsoft.com/office/drawing/2014/main" id="{36B092B2-829B-4620-A633-CB8505E2B445}"/>
              </a:ext>
            </a:extLst>
          </p:cNvPr>
          <p:cNvSpPr/>
          <p:nvPr>
            <p:custDataLst>
              <p:tags r:id="rId6"/>
            </p:custDataLst>
          </p:nvPr>
        </p:nvSpPr>
        <p:spPr>
          <a:xfrm>
            <a:off x="9463088" y="2008188"/>
            <a:ext cx="396875" cy="39687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5126" name="Picture 11"/>
          <p:cNvPicPr/>
          <p:nvPr>
            <p:custDataLst>
              <p:tags r:id="rId7"/>
            </p:custDataLst>
          </p:nvPr>
        </p:nvPicPr>
        <p:blipFill>
          <a:blip r:embed="rId16"/>
          <a:srcRect t="8716"/>
          <a:stretch>
            <a:fillRect/>
          </a:stretch>
        </p:blipFill>
        <p:spPr>
          <a:xfrm>
            <a:off x="10066338" y="0"/>
            <a:ext cx="1674812" cy="1528762"/>
          </a:xfrm>
          <a:prstGeom prst="rect">
            <a:avLst/>
          </a:prstGeom>
          <a:noFill/>
          <a:ln>
            <a:noFill/>
            <a:miter lim="800000"/>
          </a:ln>
        </p:spPr>
      </p:pic>
      <p:pic>
        <p:nvPicPr>
          <p:cNvPr id="5127" name="Picture 12"/>
          <p:cNvPicPr/>
          <p:nvPr>
            <p:custDataLst>
              <p:tags r:id="rId8"/>
            </p:custDataLst>
          </p:nvPr>
        </p:nvPicPr>
        <p:blipFill>
          <a:blip r:embed="rId17"/>
          <a:srcRect t="52992"/>
          <a:stretch>
            <a:fillRect/>
          </a:stretch>
        </p:blipFill>
        <p:spPr>
          <a:xfrm>
            <a:off x="10421938" y="0"/>
            <a:ext cx="1673225" cy="787400"/>
          </a:xfrm>
          <a:prstGeom prst="rect">
            <a:avLst/>
          </a:prstGeom>
          <a:noFill/>
          <a:ln>
            <a:noFill/>
            <a:miter lim="800000"/>
          </a:ln>
        </p:spPr>
      </p:pic>
      <p:pic>
        <p:nvPicPr>
          <p:cNvPr id="5128" name="Picture 13"/>
          <p:cNvPicPr/>
          <p:nvPr>
            <p:custDataLst>
              <p:tags r:id="rId9"/>
            </p:custDataLst>
          </p:nvPr>
        </p:nvPicPr>
        <p:blipFill>
          <a:blip r:embed="rId18"/>
          <a:srcRect t="15534" r="3719"/>
          <a:stretch>
            <a:fillRect/>
          </a:stretch>
        </p:blipFill>
        <p:spPr>
          <a:xfrm>
            <a:off x="9644062" y="0"/>
            <a:ext cx="2547938" cy="2228850"/>
          </a:xfrm>
          <a:prstGeom prst="rect">
            <a:avLst/>
          </a:prstGeom>
          <a:noFill/>
          <a:ln>
            <a:noFill/>
            <a:miter lim="800000"/>
          </a:ln>
        </p:spPr>
      </p:pic>
      <p:pic>
        <p:nvPicPr>
          <p:cNvPr id="5129" name="Picture 14"/>
          <p:cNvPicPr/>
          <p:nvPr>
            <p:custDataLst>
              <p:tags r:id="rId10"/>
            </p:custDataLst>
          </p:nvPr>
        </p:nvPicPr>
        <p:blipFill>
          <a:blip r:embed="rId19"/>
          <a:stretch>
            <a:fillRect/>
          </a:stretch>
        </p:blipFill>
        <p:spPr>
          <a:xfrm>
            <a:off x="11141075" y="671512"/>
            <a:ext cx="688975" cy="688975"/>
          </a:xfrm>
          <a:prstGeom prst="rect">
            <a:avLst/>
          </a:prstGeom>
          <a:noFill/>
          <a:ln>
            <a:noFill/>
            <a:miter lim="800000"/>
          </a:ln>
        </p:spPr>
      </p:pic>
      <p:pic>
        <p:nvPicPr>
          <p:cNvPr id="5130" name="Picture 15"/>
          <p:cNvPicPr/>
          <p:nvPr>
            <p:custDataLst>
              <p:tags r:id="rId11"/>
            </p:custDataLst>
          </p:nvPr>
        </p:nvPicPr>
        <p:blipFill>
          <a:blip r:embed="rId20"/>
          <a:srcRect t="35842" r="40513"/>
          <a:stretch>
            <a:fillRect/>
          </a:stretch>
        </p:blipFill>
        <p:spPr>
          <a:xfrm>
            <a:off x="10444162" y="0"/>
            <a:ext cx="1747838" cy="1900238"/>
          </a:xfrm>
          <a:prstGeom prst="rect">
            <a:avLst/>
          </a:prstGeom>
          <a:noFill/>
          <a:ln>
            <a:noFill/>
            <a:miter lim="800000"/>
          </a:ln>
        </p:spPr>
      </p:pic>
      <p:pic>
        <p:nvPicPr>
          <p:cNvPr id="5131" name="Picture 22"/>
          <p:cNvPicPr/>
          <p:nvPr>
            <p:custDataLst>
              <p:tags r:id="rId12"/>
            </p:custDataLst>
          </p:nvPr>
        </p:nvPicPr>
        <p:blipFill>
          <a:blip r:embed="rId21"/>
          <a:stretch>
            <a:fillRect/>
          </a:stretch>
        </p:blipFill>
        <p:spPr>
          <a:xfrm>
            <a:off x="703262" y="357188"/>
            <a:ext cx="622300" cy="649288"/>
          </a:xfrm>
          <a:prstGeom prst="rect">
            <a:avLst/>
          </a:prstGeom>
          <a:noFill/>
          <a:ln>
            <a:noFill/>
            <a:miter lim="800000"/>
          </a:ln>
        </p:spPr>
      </p:pic>
      <p:sp>
        <p:nvSpPr>
          <p:cNvPr id="5132" name="Title Placeholder 1"/>
          <p:cNvSpPr>
            <a:spLocks noGrp="1"/>
          </p:cNvSpPr>
          <p:nvPr>
            <p:ph type="title"/>
            <p:custDataLst>
              <p:tags r:id="rId13"/>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5133" name="Text Placeholder 15"/>
          <p:cNvSpPr>
            <a:spLocks noGrp="1"/>
          </p:cNvSpPr>
          <p:nvPr>
            <p:ph type="body" idx="1"/>
            <p:custDataLst>
              <p:tags r:id="rId14"/>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22"/>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0"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22"/>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7170" name="Group 7"/>
          <p:cNvGrpSpPr/>
          <p:nvPr>
            <p:custDataLst>
              <p:tags r:id="rId3"/>
            </p:custDataLst>
          </p:nvPr>
        </p:nvGrpSpPr>
        <p:grpSpPr>
          <a:xfrm>
            <a:off x="0" y="0"/>
            <a:ext cx="12192000" cy="6858000"/>
            <a:chOff x="0" y="-3"/>
            <a:chExt cx="12192001" cy="6858003"/>
          </a:xfrm>
        </p:grpSpPr>
        <p:grpSp>
          <p:nvGrpSpPr>
            <p:cNvPr id="7173" name="Group 8"/>
            <p:cNvGrpSpPr/>
            <p:nvPr>
              <p:custDataLst>
                <p:tags r:id="rId6"/>
              </p:custDataLst>
            </p:nvPr>
          </p:nvGrpSpPr>
          <p:grpSpPr>
            <a:xfrm>
              <a:off x="0" y="0"/>
              <a:ext cx="12192001" cy="6858000"/>
              <a:chOff x="0" y="0"/>
              <a:chExt cx="12192001" cy="6858000"/>
            </a:xfrm>
          </p:grpSpPr>
          <p:pic>
            <p:nvPicPr>
              <p:cNvPr id="7183" name="Picture 24"/>
              <p:cNvPicPr/>
              <p:nvPr>
                <p:custDataLst>
                  <p:tags r:id="rId16"/>
                </p:custDataLst>
              </p:nvPr>
            </p:nvPicPr>
            <p:blipFill>
              <a:blip r:embed="rId18"/>
              <a:stretch>
                <a:fillRect/>
              </a:stretch>
            </p:blipFill>
            <p:spPr>
              <a:xfrm>
                <a:off x="6159501" y="0"/>
                <a:ext cx="6032500" cy="6858000"/>
              </a:xfrm>
              <a:prstGeom prst="rect">
                <a:avLst/>
              </a:prstGeom>
              <a:noFill/>
              <a:ln>
                <a:noFill/>
                <a:miter lim="800000"/>
              </a:ln>
            </p:spPr>
          </p:pic>
          <p:sp>
            <p:nvSpPr>
              <p:cNvPr id="7184" name="Rectangle 20">
                <a:extLst>
                  <a:ext uri="{FF2B5EF4-FFF2-40B4-BE49-F238E27FC236}">
                    <a16:creationId xmlns:a16="http://schemas.microsoft.com/office/drawing/2014/main" id="{7251D55B-752B-4439-BACA-17B5D5FD6B26}"/>
                  </a:ext>
                </a:extLst>
              </p:cNvPr>
              <p:cNvSpPr/>
              <p:nvPr>
                <p:custDataLst>
                  <p:tags r:id="rId17"/>
                </p:custDataLst>
              </p:nvPr>
            </p:nvSpPr>
            <p:spPr>
              <a:xfrm>
                <a:off x="0" y="-3"/>
                <a:ext cx="6159501" cy="6858003"/>
              </a:xfrm>
              <a:prstGeom prst="rect">
                <a:avLst/>
              </a:prstGeom>
              <a:solidFill>
                <a:srgbClr val="45C5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chemeClr val="bg1"/>
                  </a:solidFill>
                  <a:latin typeface="Arial" pitchFamily="34" charset="0"/>
                </a:endParaRPr>
              </a:p>
            </p:txBody>
          </p:sp>
        </p:grpSp>
        <p:grpSp>
          <p:nvGrpSpPr>
            <p:cNvPr id="7174" name="Group 9"/>
            <p:cNvGrpSpPr/>
            <p:nvPr>
              <p:custDataLst>
                <p:tags r:id="rId7"/>
              </p:custDataLst>
            </p:nvPr>
          </p:nvGrpSpPr>
          <p:grpSpPr>
            <a:xfrm>
              <a:off x="9463666" y="-3"/>
              <a:ext cx="2728334" cy="2404816"/>
              <a:chOff x="9463666" y="-3"/>
              <a:chExt cx="2728334" cy="2404816"/>
            </a:xfrm>
          </p:grpSpPr>
          <p:sp>
            <p:nvSpPr>
              <p:cNvPr id="7175" name="Oval 10">
                <a:extLst>
                  <a:ext uri="{FF2B5EF4-FFF2-40B4-BE49-F238E27FC236}">
                    <a16:creationId xmlns:a16="http://schemas.microsoft.com/office/drawing/2014/main" id="{329C619D-4D80-49CB-9282-40BD2C9B5C50}"/>
                  </a:ext>
                </a:extLst>
              </p:cNvPr>
              <p:cNvSpPr/>
              <p:nvPr>
                <p:custDataLst>
                  <p:tags r:id="rId8"/>
                </p:custDataLst>
              </p:nvPr>
            </p:nvSpPr>
            <p:spPr>
              <a:xfrm>
                <a:off x="9625014" y="2171698"/>
                <a:ext cx="71437" cy="71438"/>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7176" name="Oval 11">
                <a:extLst>
                  <a:ext uri="{FF2B5EF4-FFF2-40B4-BE49-F238E27FC236}">
                    <a16:creationId xmlns:a16="http://schemas.microsoft.com/office/drawing/2014/main" id="{32EE3411-8EB3-43EE-ABF0-A6AB0CC265B0}"/>
                  </a:ext>
                </a:extLst>
              </p:cNvPr>
              <p:cNvSpPr/>
              <p:nvPr>
                <p:custDataLst>
                  <p:tags r:id="rId9"/>
                </p:custDataLst>
              </p:nvPr>
            </p:nvSpPr>
            <p:spPr>
              <a:xfrm>
                <a:off x="9580564" y="2125661"/>
                <a:ext cx="161925" cy="16192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7177" name="Oval 12">
                <a:extLst>
                  <a:ext uri="{FF2B5EF4-FFF2-40B4-BE49-F238E27FC236}">
                    <a16:creationId xmlns:a16="http://schemas.microsoft.com/office/drawing/2014/main" id="{9869F566-911B-4576-9F25-197F807C34EA}"/>
                  </a:ext>
                </a:extLst>
              </p:cNvPr>
              <p:cNvSpPr/>
              <p:nvPr>
                <p:custDataLst>
                  <p:tags r:id="rId10"/>
                </p:custDataLst>
              </p:nvPr>
            </p:nvSpPr>
            <p:spPr>
              <a:xfrm>
                <a:off x="9463089" y="2009773"/>
                <a:ext cx="396875" cy="395288"/>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7178" name="Picture 15"/>
              <p:cNvPicPr/>
              <p:nvPr>
                <p:custDataLst>
                  <p:tags r:id="rId11"/>
                </p:custDataLst>
              </p:nvPr>
            </p:nvPicPr>
            <p:blipFill>
              <a:blip r:embed="rId19"/>
              <a:srcRect t="17200" r="5353"/>
              <a:stretch>
                <a:fillRect/>
              </a:stretch>
            </p:blipFill>
            <p:spPr>
              <a:xfrm>
                <a:off x="9659247" y="-1"/>
                <a:ext cx="2532753" cy="2215775"/>
              </a:xfrm>
              <a:prstGeom prst="rect">
                <a:avLst/>
              </a:prstGeom>
              <a:noFill/>
              <a:ln>
                <a:noFill/>
                <a:miter lim="800000"/>
              </a:ln>
            </p:spPr>
          </p:pic>
          <p:pic>
            <p:nvPicPr>
              <p:cNvPr id="7179" name="Picture 20"/>
              <p:cNvPicPr/>
              <p:nvPr>
                <p:custDataLst>
                  <p:tags r:id="rId12"/>
                </p:custDataLst>
              </p:nvPr>
            </p:nvPicPr>
            <p:blipFill>
              <a:blip r:embed="rId20"/>
              <a:srcRect t="8716"/>
              <a:stretch>
                <a:fillRect/>
              </a:stretch>
            </p:blipFill>
            <p:spPr>
              <a:xfrm>
                <a:off x="10066386" y="-3"/>
                <a:ext cx="1674000" cy="1528097"/>
              </a:xfrm>
              <a:prstGeom prst="rect">
                <a:avLst/>
              </a:prstGeom>
              <a:noFill/>
              <a:ln>
                <a:noFill/>
                <a:miter lim="800000"/>
              </a:ln>
            </p:spPr>
          </p:pic>
          <p:pic>
            <p:nvPicPr>
              <p:cNvPr id="7180" name="Picture 21"/>
              <p:cNvPicPr/>
              <p:nvPr>
                <p:custDataLst>
                  <p:tags r:id="rId13"/>
                </p:custDataLst>
              </p:nvPr>
            </p:nvPicPr>
            <p:blipFill>
              <a:blip r:embed="rId21"/>
              <a:srcRect t="52992"/>
              <a:stretch>
                <a:fillRect/>
              </a:stretch>
            </p:blipFill>
            <p:spPr>
              <a:xfrm>
                <a:off x="10421806" y="0"/>
                <a:ext cx="1674000" cy="786938"/>
              </a:xfrm>
              <a:prstGeom prst="rect">
                <a:avLst/>
              </a:prstGeom>
              <a:noFill/>
              <a:ln>
                <a:noFill/>
                <a:miter lim="800000"/>
              </a:ln>
            </p:spPr>
          </p:pic>
          <p:pic>
            <p:nvPicPr>
              <p:cNvPr id="7181" name="Picture 22"/>
              <p:cNvPicPr/>
              <p:nvPr>
                <p:custDataLst>
                  <p:tags r:id="rId14"/>
                </p:custDataLst>
              </p:nvPr>
            </p:nvPicPr>
            <p:blipFill>
              <a:blip r:embed="rId22"/>
              <a:srcRect t="37044" r="41646"/>
              <a:stretch>
                <a:fillRect/>
              </a:stretch>
            </p:blipFill>
            <p:spPr>
              <a:xfrm>
                <a:off x="10440933" y="-1"/>
                <a:ext cx="1751067" cy="1903917"/>
              </a:xfrm>
              <a:prstGeom prst="rect">
                <a:avLst/>
              </a:prstGeom>
              <a:noFill/>
              <a:ln>
                <a:noFill/>
                <a:miter lim="800000"/>
              </a:ln>
            </p:spPr>
          </p:pic>
          <p:pic>
            <p:nvPicPr>
              <p:cNvPr id="7182" name="Picture 23"/>
              <p:cNvPicPr/>
              <p:nvPr>
                <p:custDataLst>
                  <p:tags r:id="rId15"/>
                </p:custDataLst>
              </p:nvPr>
            </p:nvPicPr>
            <p:blipFill>
              <a:blip r:embed="rId23"/>
              <a:stretch>
                <a:fillRect/>
              </a:stretch>
            </p:blipFill>
            <p:spPr>
              <a:xfrm>
                <a:off x="11150554" y="677148"/>
                <a:ext cx="704681" cy="704681"/>
              </a:xfrm>
              <a:prstGeom prst="rect">
                <a:avLst/>
              </a:prstGeom>
              <a:noFill/>
              <a:ln>
                <a:noFill/>
                <a:miter lim="800000"/>
              </a:ln>
            </p:spPr>
          </p:pic>
        </p:grpSp>
      </p:grpSp>
      <p:sp>
        <p:nvSpPr>
          <p:cNvPr id="7171" name="Title Placeholder 1"/>
          <p:cNvSpPr>
            <a:spLocks noGrp="1"/>
          </p:cNvSpPr>
          <p:nvPr>
            <p:ph type="title"/>
            <p:custDataLst>
              <p:tags r:id="rId4"/>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7172" name="Text Placeholder 15"/>
          <p:cNvSpPr>
            <a:spLocks noGrp="1"/>
          </p:cNvSpPr>
          <p:nvPr>
            <p:ph type="body" idx="1"/>
            <p:custDataLst>
              <p:tags r:id="rId5"/>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24"/>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2"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24"/>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8194" name="Group 7"/>
          <p:cNvGrpSpPr/>
          <p:nvPr>
            <p:custDataLst>
              <p:tags r:id="rId3"/>
            </p:custDataLst>
          </p:nvPr>
        </p:nvGrpSpPr>
        <p:grpSpPr>
          <a:xfrm>
            <a:off x="0" y="0"/>
            <a:ext cx="12195175" cy="6858000"/>
            <a:chOff x="0" y="-3"/>
            <a:chExt cx="12194540" cy="6858003"/>
          </a:xfrm>
        </p:grpSpPr>
        <p:grpSp>
          <p:nvGrpSpPr>
            <p:cNvPr id="8210" name="Group 8"/>
            <p:cNvGrpSpPr/>
            <p:nvPr>
              <p:custDataLst>
                <p:tags r:id="rId19"/>
              </p:custDataLst>
            </p:nvPr>
          </p:nvGrpSpPr>
          <p:grpSpPr>
            <a:xfrm>
              <a:off x="0" y="0"/>
              <a:ext cx="12194540" cy="6858000"/>
              <a:chOff x="0" y="0"/>
              <a:chExt cx="12194540" cy="6858000"/>
            </a:xfrm>
          </p:grpSpPr>
          <p:pic>
            <p:nvPicPr>
              <p:cNvPr id="8220" name="Picture 24"/>
              <p:cNvPicPr/>
              <p:nvPr>
                <p:custDataLst>
                  <p:tags r:id="rId29"/>
                </p:custDataLst>
              </p:nvPr>
            </p:nvPicPr>
            <p:blipFill>
              <a:blip r:embed="rId32"/>
              <a:stretch>
                <a:fillRect/>
              </a:stretch>
            </p:blipFill>
            <p:spPr>
              <a:xfrm>
                <a:off x="6149340" y="0"/>
                <a:ext cx="6045200" cy="6858000"/>
              </a:xfrm>
              <a:prstGeom prst="rect">
                <a:avLst/>
              </a:prstGeom>
              <a:noFill/>
              <a:ln>
                <a:noFill/>
                <a:miter lim="800000"/>
              </a:ln>
            </p:spPr>
          </p:pic>
          <p:sp>
            <p:nvSpPr>
              <p:cNvPr id="8221" name="Rectangle 20">
                <a:extLst>
                  <a:ext uri="{FF2B5EF4-FFF2-40B4-BE49-F238E27FC236}">
                    <a16:creationId xmlns:a16="http://schemas.microsoft.com/office/drawing/2014/main" id="{5EE3BD43-1E81-4C3E-8D72-1A2AF579698E}"/>
                  </a:ext>
                </a:extLst>
              </p:cNvPr>
              <p:cNvSpPr/>
              <p:nvPr>
                <p:custDataLst>
                  <p:tags r:id="rId30"/>
                </p:custDataLst>
              </p:nvPr>
            </p:nvSpPr>
            <p:spPr>
              <a:xfrm>
                <a:off x="0" y="-3"/>
                <a:ext cx="6159179" cy="6858003"/>
              </a:xfrm>
              <a:prstGeom prst="rect">
                <a:avLst/>
              </a:prstGeom>
              <a:solidFill>
                <a:srgbClr val="45C5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chemeClr val="bg1"/>
                  </a:solidFill>
                  <a:latin typeface="Arial" pitchFamily="34" charset="0"/>
                </a:endParaRPr>
              </a:p>
            </p:txBody>
          </p:sp>
          <p:pic>
            <p:nvPicPr>
              <p:cNvPr id="8222" name="Picture 26"/>
              <p:cNvPicPr/>
              <p:nvPr>
                <p:custDataLst>
                  <p:tags r:id="rId31"/>
                </p:custDataLst>
              </p:nvPr>
            </p:nvPicPr>
            <p:blipFill>
              <a:blip r:embed="rId33"/>
              <a:stretch>
                <a:fillRect/>
              </a:stretch>
            </p:blipFill>
            <p:spPr>
              <a:xfrm>
                <a:off x="703838" y="357229"/>
                <a:ext cx="622054" cy="649757"/>
              </a:xfrm>
              <a:prstGeom prst="rect">
                <a:avLst/>
              </a:prstGeom>
              <a:noFill/>
              <a:ln>
                <a:noFill/>
                <a:miter lim="800000"/>
              </a:ln>
            </p:spPr>
          </p:pic>
        </p:grpSp>
        <p:grpSp>
          <p:nvGrpSpPr>
            <p:cNvPr id="8211" name="Group 9"/>
            <p:cNvGrpSpPr/>
            <p:nvPr>
              <p:custDataLst>
                <p:tags r:id="rId20"/>
              </p:custDataLst>
            </p:nvPr>
          </p:nvGrpSpPr>
          <p:grpSpPr>
            <a:xfrm>
              <a:off x="9463666" y="-3"/>
              <a:ext cx="2728334" cy="2404816"/>
              <a:chOff x="9463666" y="-3"/>
              <a:chExt cx="2728334" cy="2404816"/>
            </a:xfrm>
          </p:grpSpPr>
          <p:sp>
            <p:nvSpPr>
              <p:cNvPr id="8212" name="Oval 10">
                <a:extLst>
                  <a:ext uri="{FF2B5EF4-FFF2-40B4-BE49-F238E27FC236}">
                    <a16:creationId xmlns:a16="http://schemas.microsoft.com/office/drawing/2014/main" id="{BB67F03C-252E-4D0C-B03D-7E061B8F59DB}"/>
                  </a:ext>
                </a:extLst>
              </p:cNvPr>
              <p:cNvSpPr/>
              <p:nvPr>
                <p:custDataLst>
                  <p:tags r:id="rId21"/>
                </p:custDataLst>
              </p:nvPr>
            </p:nvSpPr>
            <p:spPr>
              <a:xfrm>
                <a:off x="9626099" y="2171698"/>
                <a:ext cx="71434" cy="71438"/>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8213" name="Oval 11">
                <a:extLst>
                  <a:ext uri="{FF2B5EF4-FFF2-40B4-BE49-F238E27FC236}">
                    <a16:creationId xmlns:a16="http://schemas.microsoft.com/office/drawing/2014/main" id="{9EB3B563-3B7B-4CA7-AAA9-F74BCC7B941C}"/>
                  </a:ext>
                </a:extLst>
              </p:cNvPr>
              <p:cNvSpPr/>
              <p:nvPr>
                <p:custDataLst>
                  <p:tags r:id="rId22"/>
                </p:custDataLst>
              </p:nvPr>
            </p:nvSpPr>
            <p:spPr>
              <a:xfrm>
                <a:off x="9581651" y="2125661"/>
                <a:ext cx="161917" cy="16192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8214" name="Oval 12">
                <a:extLst>
                  <a:ext uri="{FF2B5EF4-FFF2-40B4-BE49-F238E27FC236}">
                    <a16:creationId xmlns:a16="http://schemas.microsoft.com/office/drawing/2014/main" id="{DAA7CA97-BBB8-40F2-A555-FE2A88A8C92C}"/>
                  </a:ext>
                </a:extLst>
              </p:cNvPr>
              <p:cNvSpPr/>
              <p:nvPr>
                <p:custDataLst>
                  <p:tags r:id="rId23"/>
                </p:custDataLst>
              </p:nvPr>
            </p:nvSpPr>
            <p:spPr>
              <a:xfrm>
                <a:off x="9464182" y="2009773"/>
                <a:ext cx="395267" cy="395288"/>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8215" name="Picture 15"/>
              <p:cNvPicPr/>
              <p:nvPr>
                <p:custDataLst>
                  <p:tags r:id="rId24"/>
                </p:custDataLst>
              </p:nvPr>
            </p:nvPicPr>
            <p:blipFill>
              <a:blip r:embed="rId34"/>
              <a:srcRect t="17200" r="5353"/>
              <a:stretch>
                <a:fillRect/>
              </a:stretch>
            </p:blipFill>
            <p:spPr>
              <a:xfrm>
                <a:off x="9659247" y="-1"/>
                <a:ext cx="2532753" cy="2215775"/>
              </a:xfrm>
              <a:prstGeom prst="rect">
                <a:avLst/>
              </a:prstGeom>
              <a:noFill/>
              <a:ln>
                <a:noFill/>
                <a:miter lim="800000"/>
              </a:ln>
            </p:spPr>
          </p:pic>
          <p:pic>
            <p:nvPicPr>
              <p:cNvPr id="8216" name="Picture 20"/>
              <p:cNvPicPr/>
              <p:nvPr>
                <p:custDataLst>
                  <p:tags r:id="rId25"/>
                </p:custDataLst>
              </p:nvPr>
            </p:nvPicPr>
            <p:blipFill>
              <a:blip r:embed="rId35"/>
              <a:srcRect t="8716"/>
              <a:stretch>
                <a:fillRect/>
              </a:stretch>
            </p:blipFill>
            <p:spPr>
              <a:xfrm>
                <a:off x="10066386" y="-3"/>
                <a:ext cx="1674000" cy="1528097"/>
              </a:xfrm>
              <a:prstGeom prst="rect">
                <a:avLst/>
              </a:prstGeom>
              <a:noFill/>
              <a:ln>
                <a:noFill/>
                <a:miter lim="800000"/>
              </a:ln>
            </p:spPr>
          </p:pic>
          <p:pic>
            <p:nvPicPr>
              <p:cNvPr id="8217" name="Picture 21"/>
              <p:cNvPicPr/>
              <p:nvPr>
                <p:custDataLst>
                  <p:tags r:id="rId26"/>
                </p:custDataLst>
              </p:nvPr>
            </p:nvPicPr>
            <p:blipFill>
              <a:blip r:embed="rId36"/>
              <a:srcRect t="52992"/>
              <a:stretch>
                <a:fillRect/>
              </a:stretch>
            </p:blipFill>
            <p:spPr>
              <a:xfrm>
                <a:off x="10421806" y="0"/>
                <a:ext cx="1674000" cy="786938"/>
              </a:xfrm>
              <a:prstGeom prst="rect">
                <a:avLst/>
              </a:prstGeom>
              <a:noFill/>
              <a:ln>
                <a:noFill/>
                <a:miter lim="800000"/>
              </a:ln>
            </p:spPr>
          </p:pic>
          <p:pic>
            <p:nvPicPr>
              <p:cNvPr id="8218" name="Picture 22"/>
              <p:cNvPicPr/>
              <p:nvPr>
                <p:custDataLst>
                  <p:tags r:id="rId27"/>
                </p:custDataLst>
              </p:nvPr>
            </p:nvPicPr>
            <p:blipFill>
              <a:blip r:embed="rId37"/>
              <a:srcRect t="37044" r="41646"/>
              <a:stretch>
                <a:fillRect/>
              </a:stretch>
            </p:blipFill>
            <p:spPr>
              <a:xfrm>
                <a:off x="10440933" y="-1"/>
                <a:ext cx="1751067" cy="1903917"/>
              </a:xfrm>
              <a:prstGeom prst="rect">
                <a:avLst/>
              </a:prstGeom>
              <a:noFill/>
              <a:ln>
                <a:noFill/>
                <a:miter lim="800000"/>
              </a:ln>
            </p:spPr>
          </p:pic>
          <p:pic>
            <p:nvPicPr>
              <p:cNvPr id="8219" name="Picture 23"/>
              <p:cNvPicPr/>
              <p:nvPr>
                <p:custDataLst>
                  <p:tags r:id="rId28"/>
                </p:custDataLst>
              </p:nvPr>
            </p:nvPicPr>
            <p:blipFill>
              <a:blip r:embed="rId38"/>
              <a:stretch>
                <a:fillRect/>
              </a:stretch>
            </p:blipFill>
            <p:spPr>
              <a:xfrm>
                <a:off x="11150554" y="677148"/>
                <a:ext cx="704681" cy="704681"/>
              </a:xfrm>
              <a:prstGeom prst="rect">
                <a:avLst/>
              </a:prstGeom>
              <a:noFill/>
              <a:ln>
                <a:noFill/>
                <a:miter lim="800000"/>
              </a:ln>
            </p:spPr>
          </p:pic>
        </p:grpSp>
      </p:grpSp>
      <p:grpSp>
        <p:nvGrpSpPr>
          <p:cNvPr id="8195" name="Group 28"/>
          <p:cNvGrpSpPr/>
          <p:nvPr>
            <p:custDataLst>
              <p:tags r:id="rId4"/>
            </p:custDataLst>
          </p:nvPr>
        </p:nvGrpSpPr>
        <p:grpSpPr>
          <a:xfrm>
            <a:off x="-3175" y="14288"/>
            <a:ext cx="12195175" cy="6858000"/>
            <a:chOff x="0" y="-3"/>
            <a:chExt cx="12194540" cy="6858003"/>
          </a:xfrm>
        </p:grpSpPr>
        <p:grpSp>
          <p:nvGrpSpPr>
            <p:cNvPr id="8198" name="Group 29"/>
            <p:cNvGrpSpPr/>
            <p:nvPr>
              <p:custDataLst>
                <p:tags r:id="rId7"/>
              </p:custDataLst>
            </p:nvPr>
          </p:nvGrpSpPr>
          <p:grpSpPr>
            <a:xfrm>
              <a:off x="0" y="0"/>
              <a:ext cx="12194540" cy="6858000"/>
              <a:chOff x="0" y="0"/>
              <a:chExt cx="12194540" cy="6858000"/>
            </a:xfrm>
          </p:grpSpPr>
          <p:pic>
            <p:nvPicPr>
              <p:cNvPr id="8208" name="Picture 39"/>
              <p:cNvPicPr/>
              <p:nvPr>
                <p:custDataLst>
                  <p:tags r:id="rId17"/>
                </p:custDataLst>
              </p:nvPr>
            </p:nvPicPr>
            <p:blipFill>
              <a:blip r:embed="rId32"/>
              <a:stretch>
                <a:fillRect/>
              </a:stretch>
            </p:blipFill>
            <p:spPr>
              <a:xfrm>
                <a:off x="6149340" y="0"/>
                <a:ext cx="6045200" cy="6858000"/>
              </a:xfrm>
              <a:prstGeom prst="rect">
                <a:avLst/>
              </a:prstGeom>
              <a:noFill/>
              <a:ln>
                <a:noFill/>
                <a:miter lim="800000"/>
              </a:ln>
            </p:spPr>
          </p:pic>
          <p:sp>
            <p:nvSpPr>
              <p:cNvPr id="8209" name="Rectangle 35">
                <a:extLst>
                  <a:ext uri="{FF2B5EF4-FFF2-40B4-BE49-F238E27FC236}">
                    <a16:creationId xmlns:a16="http://schemas.microsoft.com/office/drawing/2014/main" id="{40433B59-830A-481E-82F7-CF4CC571242A}"/>
                  </a:ext>
                </a:extLst>
              </p:cNvPr>
              <p:cNvSpPr/>
              <p:nvPr>
                <p:custDataLst>
                  <p:tags r:id="rId18"/>
                </p:custDataLst>
              </p:nvPr>
            </p:nvSpPr>
            <p:spPr>
              <a:xfrm>
                <a:off x="0" y="-3"/>
                <a:ext cx="6159179" cy="6858003"/>
              </a:xfrm>
              <a:prstGeom prst="rect">
                <a:avLst/>
              </a:prstGeom>
              <a:solidFill>
                <a:srgbClr val="45C5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chemeClr val="bg1"/>
                  </a:solidFill>
                  <a:latin typeface="Arial" pitchFamily="34" charset="0"/>
                </a:endParaRPr>
              </a:p>
            </p:txBody>
          </p:sp>
        </p:grpSp>
        <p:grpSp>
          <p:nvGrpSpPr>
            <p:cNvPr id="8199" name="Group 30"/>
            <p:cNvGrpSpPr/>
            <p:nvPr>
              <p:custDataLst>
                <p:tags r:id="rId8"/>
              </p:custDataLst>
            </p:nvPr>
          </p:nvGrpSpPr>
          <p:grpSpPr>
            <a:xfrm>
              <a:off x="9463666" y="-3"/>
              <a:ext cx="2728334" cy="2404816"/>
              <a:chOff x="9463666" y="-3"/>
              <a:chExt cx="2728334" cy="2404816"/>
            </a:xfrm>
          </p:grpSpPr>
          <p:sp>
            <p:nvSpPr>
              <p:cNvPr id="8200" name="Oval 26">
                <a:extLst>
                  <a:ext uri="{FF2B5EF4-FFF2-40B4-BE49-F238E27FC236}">
                    <a16:creationId xmlns:a16="http://schemas.microsoft.com/office/drawing/2014/main" id="{16AEF6F6-A185-407A-93D8-B0733A9F7181}"/>
                  </a:ext>
                </a:extLst>
              </p:cNvPr>
              <p:cNvSpPr/>
              <p:nvPr>
                <p:custDataLst>
                  <p:tags r:id="rId9"/>
                </p:custDataLst>
              </p:nvPr>
            </p:nvSpPr>
            <p:spPr>
              <a:xfrm>
                <a:off x="9626099" y="2171698"/>
                <a:ext cx="71434" cy="71438"/>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8201" name="Oval 27">
                <a:extLst>
                  <a:ext uri="{FF2B5EF4-FFF2-40B4-BE49-F238E27FC236}">
                    <a16:creationId xmlns:a16="http://schemas.microsoft.com/office/drawing/2014/main" id="{4ABF2C1F-A194-4BB9-AEFE-5BD685F6D49D}"/>
                  </a:ext>
                </a:extLst>
              </p:cNvPr>
              <p:cNvSpPr/>
              <p:nvPr>
                <p:custDataLst>
                  <p:tags r:id="rId10"/>
                </p:custDataLst>
              </p:nvPr>
            </p:nvSpPr>
            <p:spPr>
              <a:xfrm>
                <a:off x="9581651" y="2125661"/>
                <a:ext cx="161917" cy="16192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8202" name="Oval 28">
                <a:extLst>
                  <a:ext uri="{FF2B5EF4-FFF2-40B4-BE49-F238E27FC236}">
                    <a16:creationId xmlns:a16="http://schemas.microsoft.com/office/drawing/2014/main" id="{F8BD10D9-F008-4662-B75D-F90F2ABB393C}"/>
                  </a:ext>
                </a:extLst>
              </p:cNvPr>
              <p:cNvSpPr/>
              <p:nvPr>
                <p:custDataLst>
                  <p:tags r:id="rId11"/>
                </p:custDataLst>
              </p:nvPr>
            </p:nvSpPr>
            <p:spPr>
              <a:xfrm>
                <a:off x="9464182" y="2009773"/>
                <a:ext cx="395267" cy="395288"/>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8203" name="Picture 34"/>
              <p:cNvPicPr/>
              <p:nvPr>
                <p:custDataLst>
                  <p:tags r:id="rId12"/>
                </p:custDataLst>
              </p:nvPr>
            </p:nvPicPr>
            <p:blipFill>
              <a:blip r:embed="rId34"/>
              <a:srcRect t="17200" r="5353"/>
              <a:stretch>
                <a:fillRect/>
              </a:stretch>
            </p:blipFill>
            <p:spPr>
              <a:xfrm>
                <a:off x="9659247" y="-1"/>
                <a:ext cx="2532753" cy="2215775"/>
              </a:xfrm>
              <a:prstGeom prst="rect">
                <a:avLst/>
              </a:prstGeom>
              <a:noFill/>
              <a:ln>
                <a:noFill/>
                <a:miter lim="800000"/>
              </a:ln>
            </p:spPr>
          </p:pic>
          <p:pic>
            <p:nvPicPr>
              <p:cNvPr id="8204" name="Picture 35"/>
              <p:cNvPicPr/>
              <p:nvPr>
                <p:custDataLst>
                  <p:tags r:id="rId13"/>
                </p:custDataLst>
              </p:nvPr>
            </p:nvPicPr>
            <p:blipFill>
              <a:blip r:embed="rId35"/>
              <a:srcRect t="8716"/>
              <a:stretch>
                <a:fillRect/>
              </a:stretch>
            </p:blipFill>
            <p:spPr>
              <a:xfrm>
                <a:off x="10066386" y="-3"/>
                <a:ext cx="1674000" cy="1528097"/>
              </a:xfrm>
              <a:prstGeom prst="rect">
                <a:avLst/>
              </a:prstGeom>
              <a:noFill/>
              <a:ln>
                <a:noFill/>
                <a:miter lim="800000"/>
              </a:ln>
            </p:spPr>
          </p:pic>
          <p:pic>
            <p:nvPicPr>
              <p:cNvPr id="8205" name="Picture 36"/>
              <p:cNvPicPr/>
              <p:nvPr>
                <p:custDataLst>
                  <p:tags r:id="rId14"/>
                </p:custDataLst>
              </p:nvPr>
            </p:nvPicPr>
            <p:blipFill>
              <a:blip r:embed="rId36"/>
              <a:srcRect t="52992"/>
              <a:stretch>
                <a:fillRect/>
              </a:stretch>
            </p:blipFill>
            <p:spPr>
              <a:xfrm>
                <a:off x="10421806" y="0"/>
                <a:ext cx="1674000" cy="786938"/>
              </a:xfrm>
              <a:prstGeom prst="rect">
                <a:avLst/>
              </a:prstGeom>
              <a:noFill/>
              <a:ln>
                <a:noFill/>
                <a:miter lim="800000"/>
              </a:ln>
            </p:spPr>
          </p:pic>
          <p:pic>
            <p:nvPicPr>
              <p:cNvPr id="8206" name="Picture 37"/>
              <p:cNvPicPr/>
              <p:nvPr>
                <p:custDataLst>
                  <p:tags r:id="rId15"/>
                </p:custDataLst>
              </p:nvPr>
            </p:nvPicPr>
            <p:blipFill>
              <a:blip r:embed="rId37"/>
              <a:srcRect t="37044" r="41646"/>
              <a:stretch>
                <a:fillRect/>
              </a:stretch>
            </p:blipFill>
            <p:spPr>
              <a:xfrm>
                <a:off x="10440933" y="-1"/>
                <a:ext cx="1751067" cy="1903917"/>
              </a:xfrm>
              <a:prstGeom prst="rect">
                <a:avLst/>
              </a:prstGeom>
              <a:noFill/>
              <a:ln>
                <a:noFill/>
                <a:miter lim="800000"/>
              </a:ln>
            </p:spPr>
          </p:pic>
          <p:pic>
            <p:nvPicPr>
              <p:cNvPr id="8207" name="Picture 38"/>
              <p:cNvPicPr/>
              <p:nvPr>
                <p:custDataLst>
                  <p:tags r:id="rId16"/>
                </p:custDataLst>
              </p:nvPr>
            </p:nvPicPr>
            <p:blipFill>
              <a:blip r:embed="rId38"/>
              <a:stretch>
                <a:fillRect/>
              </a:stretch>
            </p:blipFill>
            <p:spPr>
              <a:xfrm>
                <a:off x="11150554" y="677148"/>
                <a:ext cx="704681" cy="704681"/>
              </a:xfrm>
              <a:prstGeom prst="rect">
                <a:avLst/>
              </a:prstGeom>
              <a:noFill/>
              <a:ln>
                <a:noFill/>
                <a:miter lim="800000"/>
              </a:ln>
            </p:spPr>
          </p:pic>
        </p:grpSp>
      </p:grpSp>
      <p:sp>
        <p:nvSpPr>
          <p:cNvPr id="8196" name="Title Placeholder 1"/>
          <p:cNvSpPr>
            <a:spLocks noGrp="1"/>
          </p:cNvSpPr>
          <p:nvPr>
            <p:ph type="title"/>
            <p:custDataLst>
              <p:tags r:id="rId5"/>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8197" name="Text Placeholder 15"/>
          <p:cNvSpPr>
            <a:spLocks noGrp="1"/>
          </p:cNvSpPr>
          <p:nvPr>
            <p:ph type="body" idx="1"/>
            <p:custDataLst>
              <p:tags r:id="rId6"/>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39"/>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3"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39"/>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9218" name="Group 7"/>
          <p:cNvGrpSpPr/>
          <p:nvPr>
            <p:custDataLst>
              <p:tags r:id="rId3"/>
            </p:custDataLst>
          </p:nvPr>
        </p:nvGrpSpPr>
        <p:grpSpPr>
          <a:xfrm>
            <a:off x="0" y="-6350"/>
            <a:ext cx="12195175" cy="6864350"/>
            <a:chOff x="0" y="-6502"/>
            <a:chExt cx="12194540" cy="6864502"/>
          </a:xfrm>
        </p:grpSpPr>
        <p:pic>
          <p:nvPicPr>
            <p:cNvPr id="9234" name="Picture 8"/>
            <p:cNvPicPr/>
            <p:nvPr>
              <p:custDataLst>
                <p:tags r:id="rId19"/>
              </p:custDataLst>
            </p:nvPr>
          </p:nvPicPr>
          <p:blipFill>
            <a:blip r:embed="rId33"/>
            <a:stretch>
              <a:fillRect/>
            </a:stretch>
          </p:blipFill>
          <p:spPr>
            <a:xfrm>
              <a:off x="6159500" y="-6502"/>
              <a:ext cx="6035040" cy="6858000"/>
            </a:xfrm>
            <a:prstGeom prst="rect">
              <a:avLst/>
            </a:prstGeom>
            <a:noFill/>
            <a:ln>
              <a:noFill/>
              <a:miter lim="800000"/>
            </a:ln>
          </p:spPr>
        </p:pic>
        <p:grpSp>
          <p:nvGrpSpPr>
            <p:cNvPr id="9235" name="Group 9"/>
            <p:cNvGrpSpPr/>
            <p:nvPr>
              <p:custDataLst>
                <p:tags r:id="rId20"/>
              </p:custDataLst>
            </p:nvPr>
          </p:nvGrpSpPr>
          <p:grpSpPr>
            <a:xfrm>
              <a:off x="0" y="-3"/>
              <a:ext cx="12192000" cy="6858003"/>
              <a:chOff x="0" y="-3"/>
              <a:chExt cx="12192000" cy="6858003"/>
            </a:xfrm>
          </p:grpSpPr>
          <p:grpSp>
            <p:nvGrpSpPr>
              <p:cNvPr id="9236" name="Group 10"/>
              <p:cNvGrpSpPr/>
              <p:nvPr>
                <p:custDataLst>
                  <p:tags r:id="rId21"/>
                </p:custDataLst>
              </p:nvPr>
            </p:nvGrpSpPr>
            <p:grpSpPr>
              <a:xfrm>
                <a:off x="0" y="0"/>
                <a:ext cx="6159500" cy="6858000"/>
                <a:chOff x="0" y="0"/>
                <a:chExt cx="6159500" cy="6858000"/>
              </a:xfrm>
            </p:grpSpPr>
            <p:sp>
              <p:nvSpPr>
                <p:cNvPr id="9246" name="Rectangle 21">
                  <a:extLst>
                    <a:ext uri="{FF2B5EF4-FFF2-40B4-BE49-F238E27FC236}">
                      <a16:creationId xmlns:a16="http://schemas.microsoft.com/office/drawing/2014/main" id="{3A94E987-31E4-431F-968A-E18E330AF714}"/>
                    </a:ext>
                  </a:extLst>
                </p:cNvPr>
                <p:cNvSpPr/>
                <p:nvPr>
                  <p:custDataLst>
                    <p:tags r:id="rId31"/>
                  </p:custDataLst>
                </p:nvPr>
              </p:nvSpPr>
              <p:spPr>
                <a:xfrm>
                  <a:off x="0" y="-152"/>
                  <a:ext cx="6159179" cy="6858152"/>
                </a:xfrm>
                <a:prstGeom prst="rect">
                  <a:avLst/>
                </a:prstGeom>
                <a:solidFill>
                  <a:srgbClr val="45C5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chemeClr val="bg1"/>
                    </a:solidFill>
                    <a:latin typeface="Arial" pitchFamily="34" charset="0"/>
                  </a:endParaRPr>
                </a:p>
              </p:txBody>
            </p:sp>
            <p:pic>
              <p:nvPicPr>
                <p:cNvPr id="9247" name="Picture 27"/>
                <p:cNvPicPr/>
                <p:nvPr>
                  <p:custDataLst>
                    <p:tags r:id="rId32"/>
                  </p:custDataLst>
                </p:nvPr>
              </p:nvPicPr>
              <p:blipFill>
                <a:blip r:embed="rId34"/>
                <a:stretch>
                  <a:fillRect/>
                </a:stretch>
              </p:blipFill>
              <p:spPr>
                <a:xfrm>
                  <a:off x="703838" y="357229"/>
                  <a:ext cx="622054" cy="649757"/>
                </a:xfrm>
                <a:prstGeom prst="rect">
                  <a:avLst/>
                </a:prstGeom>
                <a:noFill/>
                <a:ln>
                  <a:noFill/>
                  <a:miter lim="800000"/>
                </a:ln>
              </p:spPr>
            </p:pic>
          </p:grpSp>
          <p:grpSp>
            <p:nvGrpSpPr>
              <p:cNvPr id="9237" name="Group 11"/>
              <p:cNvGrpSpPr/>
              <p:nvPr>
                <p:custDataLst>
                  <p:tags r:id="rId22"/>
                </p:custDataLst>
              </p:nvPr>
            </p:nvGrpSpPr>
            <p:grpSpPr>
              <a:xfrm>
                <a:off x="9463666" y="-3"/>
                <a:ext cx="2728334" cy="2404816"/>
                <a:chOff x="9463666" y="-3"/>
                <a:chExt cx="2728334" cy="2404816"/>
              </a:xfrm>
            </p:grpSpPr>
            <p:sp>
              <p:nvSpPr>
                <p:cNvPr id="9238" name="Oval 12">
                  <a:extLst>
                    <a:ext uri="{FF2B5EF4-FFF2-40B4-BE49-F238E27FC236}">
                      <a16:creationId xmlns:a16="http://schemas.microsoft.com/office/drawing/2014/main" id="{58DC72F6-A653-42C2-A23F-8884D7A7CE01}"/>
                    </a:ext>
                  </a:extLst>
                </p:cNvPr>
                <p:cNvSpPr/>
                <p:nvPr>
                  <p:custDataLst>
                    <p:tags r:id="rId23"/>
                  </p:custDataLst>
                </p:nvPr>
              </p:nvSpPr>
              <p:spPr>
                <a:xfrm>
                  <a:off x="9608637" y="2171596"/>
                  <a:ext cx="71433" cy="71440"/>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9239" name="Oval 13">
                  <a:extLst>
                    <a:ext uri="{FF2B5EF4-FFF2-40B4-BE49-F238E27FC236}">
                      <a16:creationId xmlns:a16="http://schemas.microsoft.com/office/drawing/2014/main" id="{E377485B-D6F1-4F80-9FA7-6A0C02177756}"/>
                    </a:ext>
                  </a:extLst>
                </p:cNvPr>
                <p:cNvSpPr/>
                <p:nvPr>
                  <p:custDataLst>
                    <p:tags r:id="rId24"/>
                  </p:custDataLst>
                </p:nvPr>
              </p:nvSpPr>
              <p:spPr>
                <a:xfrm>
                  <a:off x="9564190" y="2125558"/>
                  <a:ext cx="161917" cy="161929"/>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9240" name="Oval 14">
                  <a:extLst>
                    <a:ext uri="{FF2B5EF4-FFF2-40B4-BE49-F238E27FC236}">
                      <a16:creationId xmlns:a16="http://schemas.microsoft.com/office/drawing/2014/main" id="{BEABC462-9FB3-4AD4-9454-16F2BD5FB7AD}"/>
                    </a:ext>
                  </a:extLst>
                </p:cNvPr>
                <p:cNvSpPr/>
                <p:nvPr>
                  <p:custDataLst>
                    <p:tags r:id="rId25"/>
                  </p:custDataLst>
                </p:nvPr>
              </p:nvSpPr>
              <p:spPr>
                <a:xfrm>
                  <a:off x="9446721" y="2009667"/>
                  <a:ext cx="396854" cy="395297"/>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9241" name="Picture 21"/>
                <p:cNvPicPr/>
                <p:nvPr>
                  <p:custDataLst>
                    <p:tags r:id="rId26"/>
                  </p:custDataLst>
                </p:nvPr>
              </p:nvPicPr>
              <p:blipFill>
                <a:blip r:embed="rId35"/>
                <a:srcRect t="17200" r="5353"/>
                <a:stretch>
                  <a:fillRect/>
                </a:stretch>
              </p:blipFill>
              <p:spPr>
                <a:xfrm>
                  <a:off x="9659247" y="-1"/>
                  <a:ext cx="2532753" cy="2215775"/>
                </a:xfrm>
                <a:prstGeom prst="rect">
                  <a:avLst/>
                </a:prstGeom>
                <a:noFill/>
                <a:ln>
                  <a:noFill/>
                  <a:miter lim="800000"/>
                </a:ln>
              </p:spPr>
            </p:pic>
            <p:pic>
              <p:nvPicPr>
                <p:cNvPr id="9242" name="Picture 22"/>
                <p:cNvPicPr/>
                <p:nvPr>
                  <p:custDataLst>
                    <p:tags r:id="rId27"/>
                  </p:custDataLst>
                </p:nvPr>
              </p:nvPicPr>
              <p:blipFill>
                <a:blip r:embed="rId36"/>
                <a:srcRect t="8716"/>
                <a:stretch>
                  <a:fillRect/>
                </a:stretch>
              </p:blipFill>
              <p:spPr>
                <a:xfrm>
                  <a:off x="10066386" y="-3"/>
                  <a:ext cx="1674000" cy="1528097"/>
                </a:xfrm>
                <a:prstGeom prst="rect">
                  <a:avLst/>
                </a:prstGeom>
                <a:noFill/>
                <a:ln>
                  <a:noFill/>
                  <a:miter lim="800000"/>
                </a:ln>
              </p:spPr>
            </p:pic>
            <p:pic>
              <p:nvPicPr>
                <p:cNvPr id="9243" name="Picture 23"/>
                <p:cNvPicPr/>
                <p:nvPr>
                  <p:custDataLst>
                    <p:tags r:id="rId28"/>
                  </p:custDataLst>
                </p:nvPr>
              </p:nvPicPr>
              <p:blipFill>
                <a:blip r:embed="rId37"/>
                <a:srcRect t="52992"/>
                <a:stretch>
                  <a:fillRect/>
                </a:stretch>
              </p:blipFill>
              <p:spPr>
                <a:xfrm>
                  <a:off x="10421806" y="0"/>
                  <a:ext cx="1674000" cy="786938"/>
                </a:xfrm>
                <a:prstGeom prst="rect">
                  <a:avLst/>
                </a:prstGeom>
                <a:noFill/>
                <a:ln>
                  <a:noFill/>
                  <a:miter lim="800000"/>
                </a:ln>
              </p:spPr>
            </p:pic>
            <p:pic>
              <p:nvPicPr>
                <p:cNvPr id="9244" name="Picture 24"/>
                <p:cNvPicPr/>
                <p:nvPr>
                  <p:custDataLst>
                    <p:tags r:id="rId29"/>
                  </p:custDataLst>
                </p:nvPr>
              </p:nvPicPr>
              <p:blipFill>
                <a:blip r:embed="rId38"/>
                <a:srcRect t="37044" r="41646"/>
                <a:stretch>
                  <a:fillRect/>
                </a:stretch>
              </p:blipFill>
              <p:spPr>
                <a:xfrm>
                  <a:off x="10440933" y="-1"/>
                  <a:ext cx="1751067" cy="1903917"/>
                </a:xfrm>
                <a:prstGeom prst="rect">
                  <a:avLst/>
                </a:prstGeom>
                <a:noFill/>
                <a:ln>
                  <a:noFill/>
                  <a:miter lim="800000"/>
                </a:ln>
              </p:spPr>
            </p:pic>
            <p:pic>
              <p:nvPicPr>
                <p:cNvPr id="9245" name="Picture 25"/>
                <p:cNvPicPr/>
                <p:nvPr>
                  <p:custDataLst>
                    <p:tags r:id="rId30"/>
                  </p:custDataLst>
                </p:nvPr>
              </p:nvPicPr>
              <p:blipFill>
                <a:blip r:embed="rId39"/>
                <a:stretch>
                  <a:fillRect/>
                </a:stretch>
              </p:blipFill>
              <p:spPr>
                <a:xfrm>
                  <a:off x="11150554" y="677148"/>
                  <a:ext cx="704681" cy="704681"/>
                </a:xfrm>
                <a:prstGeom prst="rect">
                  <a:avLst/>
                </a:prstGeom>
                <a:noFill/>
                <a:ln>
                  <a:noFill/>
                  <a:miter lim="800000"/>
                </a:ln>
              </p:spPr>
            </p:pic>
          </p:grpSp>
        </p:grpSp>
      </p:grpSp>
      <p:grpSp>
        <p:nvGrpSpPr>
          <p:cNvPr id="9219" name="Group 28"/>
          <p:cNvGrpSpPr/>
          <p:nvPr>
            <p:custDataLst>
              <p:tags r:id="rId4"/>
            </p:custDataLst>
          </p:nvPr>
        </p:nvGrpSpPr>
        <p:grpSpPr>
          <a:xfrm>
            <a:off x="61912" y="88900"/>
            <a:ext cx="12195175" cy="6864350"/>
            <a:chOff x="0" y="-6502"/>
            <a:chExt cx="12194540" cy="6864502"/>
          </a:xfrm>
        </p:grpSpPr>
        <p:pic>
          <p:nvPicPr>
            <p:cNvPr id="9222" name="Picture 29"/>
            <p:cNvPicPr/>
            <p:nvPr>
              <p:custDataLst>
                <p:tags r:id="rId7"/>
              </p:custDataLst>
            </p:nvPr>
          </p:nvPicPr>
          <p:blipFill>
            <a:blip r:embed="rId33"/>
            <a:stretch>
              <a:fillRect/>
            </a:stretch>
          </p:blipFill>
          <p:spPr>
            <a:xfrm>
              <a:off x="6159500" y="-6502"/>
              <a:ext cx="6035040" cy="6858000"/>
            </a:xfrm>
            <a:prstGeom prst="rect">
              <a:avLst/>
            </a:prstGeom>
            <a:noFill/>
            <a:ln>
              <a:noFill/>
              <a:miter lim="800000"/>
            </a:ln>
          </p:spPr>
        </p:pic>
        <p:grpSp>
          <p:nvGrpSpPr>
            <p:cNvPr id="9223" name="Group 30"/>
            <p:cNvGrpSpPr/>
            <p:nvPr>
              <p:custDataLst>
                <p:tags r:id="rId8"/>
              </p:custDataLst>
            </p:nvPr>
          </p:nvGrpSpPr>
          <p:grpSpPr>
            <a:xfrm>
              <a:off x="0" y="-3"/>
              <a:ext cx="12192000" cy="6858003"/>
              <a:chOff x="0" y="-3"/>
              <a:chExt cx="12192000" cy="6858003"/>
            </a:xfrm>
          </p:grpSpPr>
          <p:sp>
            <p:nvSpPr>
              <p:cNvPr id="9224" name="Rectangle 26">
                <a:extLst>
                  <a:ext uri="{FF2B5EF4-FFF2-40B4-BE49-F238E27FC236}">
                    <a16:creationId xmlns:a16="http://schemas.microsoft.com/office/drawing/2014/main" id="{04EC2F56-D111-44AA-A4C4-6DDED5C91E90}"/>
                  </a:ext>
                </a:extLst>
              </p:cNvPr>
              <p:cNvSpPr/>
              <p:nvPr>
                <p:custDataLst>
                  <p:tags r:id="rId9"/>
                </p:custDataLst>
              </p:nvPr>
            </p:nvSpPr>
            <p:spPr>
              <a:xfrm>
                <a:off x="0" y="-152"/>
                <a:ext cx="6159179" cy="6858152"/>
              </a:xfrm>
              <a:prstGeom prst="rect">
                <a:avLst/>
              </a:prstGeom>
              <a:solidFill>
                <a:srgbClr val="45C5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chemeClr val="bg1"/>
                  </a:solidFill>
                  <a:latin typeface="Arial" pitchFamily="34" charset="0"/>
                </a:endParaRPr>
              </a:p>
            </p:txBody>
          </p:sp>
          <p:grpSp>
            <p:nvGrpSpPr>
              <p:cNvPr id="9225" name="Group 32"/>
              <p:cNvGrpSpPr/>
              <p:nvPr>
                <p:custDataLst>
                  <p:tags r:id="rId10"/>
                </p:custDataLst>
              </p:nvPr>
            </p:nvGrpSpPr>
            <p:grpSpPr>
              <a:xfrm>
                <a:off x="9463666" y="-3"/>
                <a:ext cx="2728334" cy="2404816"/>
                <a:chOff x="9463666" y="-3"/>
                <a:chExt cx="2728334" cy="2404816"/>
              </a:xfrm>
            </p:grpSpPr>
            <p:sp>
              <p:nvSpPr>
                <p:cNvPr id="9226" name="Oval 28">
                  <a:extLst>
                    <a:ext uri="{FF2B5EF4-FFF2-40B4-BE49-F238E27FC236}">
                      <a16:creationId xmlns:a16="http://schemas.microsoft.com/office/drawing/2014/main" id="{518294E5-40E6-48D2-AEA8-DE5ED58DC13E}"/>
                    </a:ext>
                  </a:extLst>
                </p:cNvPr>
                <p:cNvSpPr/>
                <p:nvPr>
                  <p:custDataLst>
                    <p:tags r:id="rId11"/>
                  </p:custDataLst>
                </p:nvPr>
              </p:nvSpPr>
              <p:spPr>
                <a:xfrm>
                  <a:off x="9608637" y="2171596"/>
                  <a:ext cx="71433" cy="71440"/>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9227" name="Oval 29">
                  <a:extLst>
                    <a:ext uri="{FF2B5EF4-FFF2-40B4-BE49-F238E27FC236}">
                      <a16:creationId xmlns:a16="http://schemas.microsoft.com/office/drawing/2014/main" id="{7FDBDAF3-FDD9-42B7-92AA-F984B0027CA7}"/>
                    </a:ext>
                  </a:extLst>
                </p:cNvPr>
                <p:cNvSpPr/>
                <p:nvPr>
                  <p:custDataLst>
                    <p:tags r:id="rId12"/>
                  </p:custDataLst>
                </p:nvPr>
              </p:nvSpPr>
              <p:spPr>
                <a:xfrm>
                  <a:off x="9564190" y="2125558"/>
                  <a:ext cx="161917" cy="161929"/>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9228" name="Oval 30">
                  <a:extLst>
                    <a:ext uri="{FF2B5EF4-FFF2-40B4-BE49-F238E27FC236}">
                      <a16:creationId xmlns:a16="http://schemas.microsoft.com/office/drawing/2014/main" id="{3E0B9E4C-BFA3-468E-8FAB-376E0AF0A303}"/>
                    </a:ext>
                  </a:extLst>
                </p:cNvPr>
                <p:cNvSpPr/>
                <p:nvPr>
                  <p:custDataLst>
                    <p:tags r:id="rId13"/>
                  </p:custDataLst>
                </p:nvPr>
              </p:nvSpPr>
              <p:spPr>
                <a:xfrm>
                  <a:off x="9446721" y="2009667"/>
                  <a:ext cx="396854" cy="395297"/>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9229" name="Picture 36"/>
                <p:cNvPicPr/>
                <p:nvPr>
                  <p:custDataLst>
                    <p:tags r:id="rId14"/>
                  </p:custDataLst>
                </p:nvPr>
              </p:nvPicPr>
              <p:blipFill>
                <a:blip r:embed="rId35"/>
                <a:srcRect t="17200" r="5353"/>
                <a:stretch>
                  <a:fillRect/>
                </a:stretch>
              </p:blipFill>
              <p:spPr>
                <a:xfrm>
                  <a:off x="9659247" y="-1"/>
                  <a:ext cx="2532753" cy="2215775"/>
                </a:xfrm>
                <a:prstGeom prst="rect">
                  <a:avLst/>
                </a:prstGeom>
                <a:noFill/>
                <a:ln>
                  <a:noFill/>
                  <a:miter lim="800000"/>
                </a:ln>
              </p:spPr>
            </p:pic>
            <p:pic>
              <p:nvPicPr>
                <p:cNvPr id="9230" name="Picture 37"/>
                <p:cNvPicPr/>
                <p:nvPr>
                  <p:custDataLst>
                    <p:tags r:id="rId15"/>
                  </p:custDataLst>
                </p:nvPr>
              </p:nvPicPr>
              <p:blipFill>
                <a:blip r:embed="rId36"/>
                <a:srcRect t="8716"/>
                <a:stretch>
                  <a:fillRect/>
                </a:stretch>
              </p:blipFill>
              <p:spPr>
                <a:xfrm>
                  <a:off x="10066386" y="-3"/>
                  <a:ext cx="1674000" cy="1528097"/>
                </a:xfrm>
                <a:prstGeom prst="rect">
                  <a:avLst/>
                </a:prstGeom>
                <a:noFill/>
                <a:ln>
                  <a:noFill/>
                  <a:miter lim="800000"/>
                </a:ln>
              </p:spPr>
            </p:pic>
            <p:pic>
              <p:nvPicPr>
                <p:cNvPr id="9231" name="Picture 38"/>
                <p:cNvPicPr/>
                <p:nvPr>
                  <p:custDataLst>
                    <p:tags r:id="rId16"/>
                  </p:custDataLst>
                </p:nvPr>
              </p:nvPicPr>
              <p:blipFill>
                <a:blip r:embed="rId37"/>
                <a:srcRect t="52992"/>
                <a:stretch>
                  <a:fillRect/>
                </a:stretch>
              </p:blipFill>
              <p:spPr>
                <a:xfrm>
                  <a:off x="10421806" y="0"/>
                  <a:ext cx="1674000" cy="786938"/>
                </a:xfrm>
                <a:prstGeom prst="rect">
                  <a:avLst/>
                </a:prstGeom>
                <a:noFill/>
                <a:ln>
                  <a:noFill/>
                  <a:miter lim="800000"/>
                </a:ln>
              </p:spPr>
            </p:pic>
            <p:pic>
              <p:nvPicPr>
                <p:cNvPr id="9232" name="Picture 39"/>
                <p:cNvPicPr/>
                <p:nvPr>
                  <p:custDataLst>
                    <p:tags r:id="rId17"/>
                  </p:custDataLst>
                </p:nvPr>
              </p:nvPicPr>
              <p:blipFill>
                <a:blip r:embed="rId38"/>
                <a:srcRect t="37044" r="41646"/>
                <a:stretch>
                  <a:fillRect/>
                </a:stretch>
              </p:blipFill>
              <p:spPr>
                <a:xfrm>
                  <a:off x="10440933" y="-1"/>
                  <a:ext cx="1751067" cy="1903917"/>
                </a:xfrm>
                <a:prstGeom prst="rect">
                  <a:avLst/>
                </a:prstGeom>
                <a:noFill/>
                <a:ln>
                  <a:noFill/>
                  <a:miter lim="800000"/>
                </a:ln>
              </p:spPr>
            </p:pic>
            <p:pic>
              <p:nvPicPr>
                <p:cNvPr id="9233" name="Picture 40"/>
                <p:cNvPicPr/>
                <p:nvPr>
                  <p:custDataLst>
                    <p:tags r:id="rId18"/>
                  </p:custDataLst>
                </p:nvPr>
              </p:nvPicPr>
              <p:blipFill>
                <a:blip r:embed="rId39"/>
                <a:stretch>
                  <a:fillRect/>
                </a:stretch>
              </p:blipFill>
              <p:spPr>
                <a:xfrm>
                  <a:off x="11150554" y="677148"/>
                  <a:ext cx="704681" cy="704681"/>
                </a:xfrm>
                <a:prstGeom prst="rect">
                  <a:avLst/>
                </a:prstGeom>
                <a:noFill/>
                <a:ln>
                  <a:noFill/>
                  <a:miter lim="800000"/>
                </a:ln>
              </p:spPr>
            </p:pic>
          </p:grpSp>
        </p:grpSp>
      </p:grpSp>
      <p:sp>
        <p:nvSpPr>
          <p:cNvPr id="9220" name="Title Placeholder 1"/>
          <p:cNvSpPr>
            <a:spLocks noGrp="1"/>
          </p:cNvSpPr>
          <p:nvPr>
            <p:ph type="title"/>
            <p:custDataLst>
              <p:tags r:id="rId5"/>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9221" name="Text Placeholder 15"/>
          <p:cNvSpPr>
            <a:spLocks noGrp="1"/>
          </p:cNvSpPr>
          <p:nvPr>
            <p:ph type="body" idx="1"/>
            <p:custDataLst>
              <p:tags r:id="rId6"/>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40"/>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4"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40"/>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1266" name="Rectangle 13">
            <a:extLst>
              <a:ext uri="{FF2B5EF4-FFF2-40B4-BE49-F238E27FC236}">
                <a16:creationId xmlns:a16="http://schemas.microsoft.com/office/drawing/2014/main" id="{2E7FAA61-37D0-4B33-B852-E12DC96FAE44}"/>
              </a:ext>
            </a:extLst>
          </p:cNvPr>
          <p:cNvSpPr>
            <a:spLocks noChangeArrowheads="1"/>
          </p:cNvSpPr>
          <p:nvPr>
            <p:custDataLst>
              <p:tags r:id="rId3"/>
            </p:custDataLst>
          </p:nvPr>
        </p:nvSpPr>
        <p:spPr bwMode="auto">
          <a:xfrm>
            <a:off x="0" y="0"/>
            <a:ext cx="12192000" cy="6858000"/>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pic>
        <p:nvPicPr>
          <p:cNvPr id="11267" name="Picture 14"/>
          <p:cNvPicPr/>
          <p:nvPr>
            <p:custDataLst>
              <p:tags r:id="rId4"/>
            </p:custDataLst>
          </p:nvPr>
        </p:nvPicPr>
        <p:blipFill>
          <a:blip r:embed="rId9"/>
          <a:stretch>
            <a:fillRect/>
          </a:stretch>
        </p:blipFill>
        <p:spPr>
          <a:xfrm>
            <a:off x="11369675" y="301625"/>
            <a:ext cx="611188" cy="638175"/>
          </a:xfrm>
          <a:prstGeom prst="rect">
            <a:avLst/>
          </a:prstGeom>
          <a:noFill/>
          <a:ln>
            <a:noFill/>
            <a:miter lim="800000"/>
          </a:ln>
        </p:spPr>
      </p:pic>
      <p:pic>
        <p:nvPicPr>
          <p:cNvPr id="11268" name="Picture 16"/>
          <p:cNvPicPr/>
          <p:nvPr>
            <p:custDataLst>
              <p:tags r:id="rId5"/>
            </p:custDataLst>
          </p:nvPr>
        </p:nvPicPr>
        <p:blipFill>
          <a:blip r:embed="rId10"/>
          <a:stretch>
            <a:fillRect/>
          </a:stretch>
        </p:blipFill>
        <p:spPr>
          <a:xfrm>
            <a:off x="179388" y="0"/>
            <a:ext cx="1871662" cy="768350"/>
          </a:xfrm>
          <a:prstGeom prst="rect">
            <a:avLst/>
          </a:prstGeom>
          <a:noFill/>
          <a:ln>
            <a:noFill/>
            <a:miter lim="800000"/>
          </a:ln>
        </p:spPr>
      </p:pic>
      <p:pic>
        <p:nvPicPr>
          <p:cNvPr id="11269" name="Picture 2" descr="Post-Quantum Cryptography: Anticipating Threats and Preparing the Future —  ENISA"/>
          <p:cNvPicPr/>
          <p:nvPr>
            <p:custDataLst>
              <p:tags r:id="rId6"/>
            </p:custDataLst>
          </p:nvPr>
        </p:nvPicPr>
        <p:blipFill>
          <a:blip r:embed="rId11"/>
          <a:stretch>
            <a:fillRect/>
          </a:stretch>
        </p:blipFill>
        <p:spPr>
          <a:xfrm>
            <a:off x="10898188" y="211138"/>
            <a:ext cx="1190625" cy="842962"/>
          </a:xfrm>
          <a:prstGeom prst="rect">
            <a:avLst/>
          </a:prstGeom>
          <a:noFill/>
          <a:ln>
            <a:noFill/>
            <a:miter lim="800000"/>
          </a:ln>
        </p:spPr>
      </p:pic>
      <p:sp>
        <p:nvSpPr>
          <p:cNvPr id="11270" name="Title Placeholder 1"/>
          <p:cNvSpPr>
            <a:spLocks noGrp="1"/>
          </p:cNvSpPr>
          <p:nvPr>
            <p:ph type="title"/>
            <p:custDataLst>
              <p:tags r:id="rId7"/>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11271" name="Text Placeholder 15"/>
          <p:cNvSpPr>
            <a:spLocks noGrp="1"/>
          </p:cNvSpPr>
          <p:nvPr>
            <p:ph type="body" idx="1"/>
            <p:custDataLst>
              <p:tags r:id="rId8"/>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6"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image" Target="../media/image24.pn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72.xml"/><Relationship Id="rId1" Type="http://schemas.openxmlformats.org/officeDocument/2006/relationships/tags" Target="../tags/tag271.xml"/><Relationship Id="rId6" Type="http://schemas.openxmlformats.org/officeDocument/2006/relationships/image" Target="../media/image8.png"/><Relationship Id="rId5" Type="http://schemas.openxmlformats.org/officeDocument/2006/relationships/image" Target="../media/image3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275.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276.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ags" Target="../tags/tag277.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79.xml"/><Relationship Id="rId1" Type="http://schemas.openxmlformats.org/officeDocument/2006/relationships/tags" Target="../tags/tag278.xml"/><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282.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ags" Target="../tags/tag285.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288.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ags" Target="../tags/tag291.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ags" Target="../tags/tag294.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240.xml"/><Relationship Id="rId5" Type="http://schemas.openxmlformats.org/officeDocument/2006/relationships/image" Target="../media/image25.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ags" Target="../tags/tag297.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ags" Target="../tags/tag300.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tags" Target="../tags/tag303.xml"/><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8.png"/><Relationship Id="rId2" Type="http://schemas.openxmlformats.org/officeDocument/2006/relationships/slideLayout" Target="../slideLayouts/slideLayout8.xml"/><Relationship Id="rId1" Type="http://schemas.openxmlformats.org/officeDocument/2006/relationships/tags" Target="../tags/tag24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tags" Target="../tags/tag253.xml"/><Relationship Id="rId13" Type="http://schemas.openxmlformats.org/officeDocument/2006/relationships/notesSlide" Target="../notesSlides/notesSlide4.xml"/><Relationship Id="rId3" Type="http://schemas.openxmlformats.org/officeDocument/2006/relationships/tags" Target="../tags/tag248.xml"/><Relationship Id="rId7" Type="http://schemas.openxmlformats.org/officeDocument/2006/relationships/tags" Target="../tags/tag252.xml"/><Relationship Id="rId12" Type="http://schemas.openxmlformats.org/officeDocument/2006/relationships/slideLayout" Target="../slideLayouts/slideLayout8.xml"/><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tags" Target="../tags/tag251.xml"/><Relationship Id="rId11" Type="http://schemas.openxmlformats.org/officeDocument/2006/relationships/tags" Target="../tags/tag256.xml"/><Relationship Id="rId5" Type="http://schemas.openxmlformats.org/officeDocument/2006/relationships/tags" Target="../tags/tag250.xml"/><Relationship Id="rId15" Type="http://schemas.openxmlformats.org/officeDocument/2006/relationships/image" Target="../media/image29.png"/><Relationship Id="rId10" Type="http://schemas.openxmlformats.org/officeDocument/2006/relationships/tags" Target="../tags/tag255.xml"/><Relationship Id="rId4" Type="http://schemas.openxmlformats.org/officeDocument/2006/relationships/tags" Target="../tags/tag249.xml"/><Relationship Id="rId9" Type="http://schemas.openxmlformats.org/officeDocument/2006/relationships/tags" Target="../tags/tag254.xml"/><Relationship Id="rId1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microsoft.com/office/2007/relationships/hdphoto" Target="../media/hdphoto1.wdp"/><Relationship Id="rId2" Type="http://schemas.openxmlformats.org/officeDocument/2006/relationships/tags" Target="../tags/tag258.xml"/><Relationship Id="rId1" Type="http://schemas.openxmlformats.org/officeDocument/2006/relationships/tags" Target="../tags/tag257.xml"/><Relationship Id="rId6" Type="http://schemas.openxmlformats.org/officeDocument/2006/relationships/image" Target="../media/image30.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62.xml"/><Relationship Id="rId1" Type="http://schemas.openxmlformats.org/officeDocument/2006/relationships/tags" Target="../tags/tag261.xml"/><Relationship Id="rId6" Type="http://schemas.openxmlformats.org/officeDocument/2006/relationships/image" Target="../media/image31.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26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268.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Placeholder 20"/>
          <p:cNvPicPr>
            <a:picLocks noGrp="1"/>
          </p:cNvPicPr>
          <p:nvPr>
            <p:ph type="pic" sz="quarter" idx="12"/>
            <p:custDataLst>
              <p:tags r:id="rId1"/>
            </p:custDataLst>
          </p:nvPr>
        </p:nvPicPr>
        <p:blipFill>
          <a:blip r:embed="rId6"/>
          <a:stretch>
            <a:fillRect/>
          </a:stretch>
        </p:blipFill>
        <p:spPr>
          <a:xfrm>
            <a:off x="-255588" y="-115888"/>
            <a:ext cx="5076825" cy="6864350"/>
          </a:xfrm>
          <a:prstGeom prst="rect">
            <a:avLst/>
          </a:prstGeom>
          <a:noFill/>
          <a:ln>
            <a:miter lim="800000"/>
          </a:ln>
        </p:spPr>
      </p:pic>
      <p:sp>
        <p:nvSpPr>
          <p:cNvPr id="21507" name="Text Placeholder 2"/>
          <p:cNvSpPr>
            <a:spLocks noGrp="1"/>
          </p:cNvSpPr>
          <p:nvPr>
            <p:ph type="body" sz="quarter" idx="10"/>
            <p:custDataLst>
              <p:tags r:id="rId2"/>
            </p:custDataLst>
          </p:nvPr>
        </p:nvSpPr>
        <p:spPr>
          <a:xfrm>
            <a:off x="3143672" y="908720"/>
            <a:ext cx="5904656" cy="1080120"/>
          </a:xfrm>
          <a:prstGeom prst="rect">
            <a:avLst/>
          </a:prstGeom>
          <a:noFill/>
          <a:ln>
            <a:miter lim="800000"/>
          </a:ln>
        </p:spPr>
        <p:txBody>
          <a:bodyPr vert="horz" wrap="square" lIns="91440" tIns="45720" rIns="91440" bIns="45720" anchor="b" anchorCtr="0">
            <a:noAutofit/>
          </a:bodyPr>
          <a:lstStyle>
            <a:lvl1pPr marL="0" indent="0" algn="l"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1pPr>
            <a:lvl2pPr marL="352425" indent="-1698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2pPr>
            <a:lvl3pPr marL="534988" indent="-1825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4pPr>
            <a:lvl5pPr marL="901700" indent="-1825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5pPr>
          </a:lstStyle>
          <a:p>
            <a:pPr marL="0" marR="0" algn="ctr" rtl="0">
              <a:lnSpc>
                <a:spcPct val="107000"/>
              </a:lnSpc>
              <a:spcBef>
                <a:spcPts val="600"/>
              </a:spcBef>
              <a:spcAft>
                <a:spcPts val="600"/>
              </a:spcAft>
              <a:buNone/>
            </a:pPr>
            <a:r>
              <a:rPr lang="en-US" sz="3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Quantum Secure Socket Layer (QSSL)</a:t>
            </a:r>
            <a:endParaRPr lang="en-AU" sz="3600" dirty="0">
              <a:solidFill>
                <a:schemeClr val="bg1"/>
              </a:solidFill>
              <a:effectLst/>
              <a:latin typeface="Arial" panose="020B0604020202020204" pitchFamily="34" charset="0"/>
              <a:ea typeface="Aptos" panose="020B0004020202020204" pitchFamily="34" charset="0"/>
              <a:cs typeface="Arial" panose="020B0604020202020204" pitchFamily="34" charset="0"/>
            </a:endParaRPr>
          </a:p>
        </p:txBody>
      </p:sp>
      <p:sp>
        <p:nvSpPr>
          <p:cNvPr id="21508" name="Text Placeholder 16"/>
          <p:cNvSpPr>
            <a:spLocks noGrp="1"/>
          </p:cNvSpPr>
          <p:nvPr>
            <p:ph type="body" sz="quarter" idx="11"/>
            <p:custDataLst>
              <p:tags r:id="rId3"/>
            </p:custDataLst>
          </p:nvPr>
        </p:nvSpPr>
        <p:spPr>
          <a:xfrm>
            <a:off x="5519936" y="3429000"/>
            <a:ext cx="5686425" cy="2265362"/>
          </a:xfrm>
          <a:prstGeom prst="rect">
            <a:avLst/>
          </a:prstGeom>
          <a:noFill/>
          <a:ln>
            <a:miter lim="800000"/>
          </a:ln>
        </p:spPr>
        <p:txBody>
          <a:bodyPr vert="horz" wrap="square" lIns="91440" tIns="45720" rIns="91440" bIns="45720" anchor="t" anchorCtr="0">
            <a:noAutofit/>
          </a:bodyPr>
          <a:lstStyle>
            <a:lvl1pPr marL="0" indent="0" algn="l"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1pPr>
            <a:lvl2pPr marL="352425" indent="-1698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2pPr>
            <a:lvl3pPr marL="534988" indent="-1825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4pPr>
            <a:lvl5pPr marL="901700" indent="-1825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5pPr>
          </a:lstStyle>
          <a:p>
            <a:pPr marL="0" lvl="0" indent="0">
              <a:buNone/>
            </a:pPr>
            <a:r>
              <a:rPr lang="en-US" altLang="en-US" sz="2800" dirty="0">
                <a:solidFill>
                  <a:schemeClr val="bg1"/>
                </a:solidFill>
                <a:latin typeface="Arial" panose="020B0604020202020204" pitchFamily="34" charset="0"/>
                <a:cs typeface="Arial" panose="020B0604020202020204" pitchFamily="34" charset="0"/>
              </a:rPr>
              <a:t>Presenting: </a:t>
            </a:r>
            <a:br>
              <a:rPr lang="en-US" altLang="en-US" sz="2800" dirty="0">
                <a:solidFill>
                  <a:schemeClr val="bg1"/>
                </a:solidFill>
                <a:latin typeface="Arial" panose="020B0604020202020204" pitchFamily="34" charset="0"/>
                <a:cs typeface="Arial" panose="020B0604020202020204" pitchFamily="34" charset="0"/>
              </a:rPr>
            </a:br>
            <a:r>
              <a:rPr lang="en-US" altLang="en-US" sz="2800" dirty="0">
                <a:solidFill>
                  <a:schemeClr val="bg1"/>
                </a:solidFill>
                <a:latin typeface="Arial" panose="020B0604020202020204" pitchFamily="34" charset="0"/>
                <a:cs typeface="Arial" panose="020B0604020202020204" pitchFamily="34" charset="0"/>
              </a:rPr>
              <a:t>Matan Czuckermann</a:t>
            </a:r>
            <a:br>
              <a:rPr lang="en-US" altLang="en-US" sz="2800" dirty="0">
                <a:solidFill>
                  <a:schemeClr val="bg1"/>
                </a:solidFill>
                <a:latin typeface="Arial" panose="020B0604020202020204" pitchFamily="34" charset="0"/>
                <a:cs typeface="Arial" panose="020B0604020202020204" pitchFamily="34" charset="0"/>
              </a:rPr>
            </a:br>
            <a:r>
              <a:rPr lang="en-US" altLang="en-US" sz="2800" dirty="0">
                <a:solidFill>
                  <a:schemeClr val="bg1"/>
                </a:solidFill>
                <a:latin typeface="Arial" panose="020B0604020202020204" pitchFamily="34" charset="0"/>
                <a:cs typeface="Arial" panose="020B0604020202020204" pitchFamily="34" charset="0"/>
              </a:rPr>
              <a:t>Raz </a:t>
            </a:r>
            <a:r>
              <a:rPr lang="en-US" altLang="en-US" sz="2800" dirty="0" err="1">
                <a:solidFill>
                  <a:schemeClr val="bg1"/>
                </a:solidFill>
                <a:latin typeface="Arial" panose="020B0604020202020204" pitchFamily="34" charset="0"/>
                <a:cs typeface="Arial" panose="020B0604020202020204" pitchFamily="34" charset="0"/>
              </a:rPr>
              <a:t>Tibi</a:t>
            </a:r>
            <a:br>
              <a:rPr lang="en-US" altLang="en-US" sz="2800" dirty="0">
                <a:solidFill>
                  <a:schemeClr val="bg1"/>
                </a:solidFill>
                <a:latin typeface="Arial" panose="020B0604020202020204" pitchFamily="34" charset="0"/>
                <a:cs typeface="Arial" panose="020B0604020202020204" pitchFamily="34" charset="0"/>
              </a:rPr>
            </a:br>
            <a:br>
              <a:rPr lang="en-US" altLang="en-US" sz="2800" dirty="0">
                <a:solidFill>
                  <a:schemeClr val="bg1"/>
                </a:solidFill>
                <a:latin typeface="Arial" panose="020B0604020202020204" pitchFamily="34" charset="0"/>
                <a:cs typeface="Arial" panose="020B0604020202020204" pitchFamily="34" charset="0"/>
              </a:rPr>
            </a:br>
            <a:r>
              <a:rPr lang="en-US" altLang="en-US" sz="2800" dirty="0">
                <a:solidFill>
                  <a:schemeClr val="bg1"/>
                </a:solidFill>
                <a:latin typeface="Arial" panose="020B0604020202020204" pitchFamily="34" charset="0"/>
                <a:cs typeface="Arial" panose="020B0604020202020204" pitchFamily="34" charset="0"/>
              </a:rPr>
              <a:t>Supervisor:</a:t>
            </a:r>
            <a:br>
              <a:rPr lang="en-US" altLang="en-US" sz="2800" dirty="0">
                <a:solidFill>
                  <a:schemeClr val="bg1"/>
                </a:solidFill>
                <a:latin typeface="Arial" panose="020B0604020202020204" pitchFamily="34" charset="0"/>
                <a:cs typeface="Arial" panose="020B0604020202020204" pitchFamily="34" charset="0"/>
              </a:rPr>
            </a:br>
            <a:r>
              <a:rPr lang="en-US" altLang="en-US" sz="2800" dirty="0">
                <a:solidFill>
                  <a:schemeClr val="bg1"/>
                </a:solidFill>
                <a:latin typeface="Arial" panose="020B0604020202020204" pitchFamily="34" charset="0"/>
                <a:cs typeface="Arial" panose="020B0604020202020204" pitchFamily="34" charset="0"/>
              </a:rPr>
              <a:t>Ronen </a:t>
            </a:r>
            <a:r>
              <a:rPr lang="en-US" altLang="en-US" sz="2800" dirty="0" err="1">
                <a:solidFill>
                  <a:schemeClr val="bg1"/>
                </a:solidFill>
                <a:latin typeface="Arial" panose="020B0604020202020204" pitchFamily="34" charset="0"/>
                <a:cs typeface="Arial" panose="020B0604020202020204" pitchFamily="34" charset="0"/>
              </a:rPr>
              <a:t>Zilber</a:t>
            </a:r>
            <a:endParaRPr lang="en-US" altLang="en-US" sz="2800" dirty="0">
              <a:solidFill>
                <a:schemeClr val="bg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01D77D7-10D4-FEBB-396C-BDB2D14E9DAD}"/>
              </a:ext>
            </a:extLst>
          </p:cNvPr>
          <p:cNvSpPr/>
          <p:nvPr/>
        </p:nvSpPr>
        <p:spPr>
          <a:xfrm>
            <a:off x="10488488" y="6309320"/>
            <a:ext cx="1656184" cy="439142"/>
          </a:xfrm>
          <a:prstGeom prst="rect">
            <a:avLst/>
          </a:prstGeom>
          <a:solidFill>
            <a:srgbClr val="00003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he-IL" dirty="0">
              <a:solidFill>
                <a:schemeClr val="bg1"/>
              </a:solidFill>
            </a:endParaRPr>
          </a:p>
        </p:txBody>
      </p:sp>
      <p:sp>
        <p:nvSpPr>
          <p:cNvPr id="3" name="TextBox 2">
            <a:extLst>
              <a:ext uri="{FF2B5EF4-FFF2-40B4-BE49-F238E27FC236}">
                <a16:creationId xmlns:a16="http://schemas.microsoft.com/office/drawing/2014/main" id="{D6093ED0-8FDE-1D3C-2547-5D9E3A465987}"/>
              </a:ext>
            </a:extLst>
          </p:cNvPr>
          <p:cNvSpPr txBox="1"/>
          <p:nvPr/>
        </p:nvSpPr>
        <p:spPr>
          <a:xfrm>
            <a:off x="5781174" y="2947737"/>
            <a:ext cx="914400" cy="914400"/>
          </a:xfrm>
          <a:prstGeom prst="rect">
            <a:avLst/>
          </a:prstGeom>
          <a:noFill/>
        </p:spPr>
        <p:txBody>
          <a:bodyPr wrap="square" rtlCol="0">
            <a:spAutoFit/>
          </a:bodyPr>
          <a:lstStyle/>
          <a:p>
            <a:endParaRPr lang="en-AU" dirty="0"/>
          </a:p>
        </p:txBody>
      </p:sp>
      <p:sp>
        <p:nvSpPr>
          <p:cNvPr id="4" name="TextBox 3">
            <a:extLst>
              <a:ext uri="{FF2B5EF4-FFF2-40B4-BE49-F238E27FC236}">
                <a16:creationId xmlns:a16="http://schemas.microsoft.com/office/drawing/2014/main" id="{9F3EA6EE-A20C-EB18-CDB8-456882C78ACE}"/>
              </a:ext>
            </a:extLst>
          </p:cNvPr>
          <p:cNvSpPr txBox="1"/>
          <p:nvPr/>
        </p:nvSpPr>
        <p:spPr>
          <a:xfrm>
            <a:off x="5781174" y="2947737"/>
            <a:ext cx="914400" cy="914400"/>
          </a:xfrm>
          <a:prstGeom prst="rect">
            <a:avLst/>
          </a:prstGeom>
          <a:noFill/>
        </p:spPr>
        <p:txBody>
          <a:bodyPr wrap="square" rtlCol="0">
            <a:spAutoFit/>
          </a:bodyPr>
          <a:lstStyle/>
          <a:p>
            <a:endParaRPr lang="en-AU" dirty="0"/>
          </a:p>
        </p:txBody>
      </p:sp>
      <p:sp>
        <p:nvSpPr>
          <p:cNvPr id="8" name="TextBox 7">
            <a:extLst>
              <a:ext uri="{FF2B5EF4-FFF2-40B4-BE49-F238E27FC236}">
                <a16:creationId xmlns:a16="http://schemas.microsoft.com/office/drawing/2014/main" id="{ED424270-6C76-357A-6267-90E6213CEED5}"/>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1</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p15="http://schemas.microsoft.com/office/powerpoint/2012/main"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833312-A250-8F97-96BA-67877CE490A8}"/>
              </a:ext>
            </a:extLst>
          </p:cNvPr>
          <p:cNvPicPr>
            <a:picLocks noChangeAspect="1"/>
          </p:cNvPicPr>
          <p:nvPr/>
        </p:nvPicPr>
        <p:blipFill>
          <a:blip r:embed="rId5"/>
          <a:stretch>
            <a:fillRect/>
          </a:stretch>
        </p:blipFill>
        <p:spPr>
          <a:xfrm>
            <a:off x="2505637" y="2852936"/>
            <a:ext cx="7180721" cy="3810178"/>
          </a:xfrm>
          <a:prstGeom prst="rect">
            <a:avLst/>
          </a:prstGeom>
        </p:spPr>
      </p:pic>
      <p:sp>
        <p:nvSpPr>
          <p:cNvPr id="2" name="Title 1">
            <a:extLst>
              <a:ext uri="{FF2B5EF4-FFF2-40B4-BE49-F238E27FC236}">
                <a16:creationId xmlns:a16="http://schemas.microsoft.com/office/drawing/2014/main" id="{93A7A1D7-42EF-C902-84DF-48ECFEE509D5}"/>
              </a:ext>
            </a:extLst>
          </p:cNvPr>
          <p:cNvSpPr txBox="1">
            <a:spLocks/>
          </p:cNvSpPr>
          <p:nvPr>
            <p:custDataLst>
              <p:tags r:id="rId1"/>
            </p:custDataLst>
          </p:nvPr>
        </p:nvSpPr>
        <p:spPr bwMode="gray">
          <a:xfrm>
            <a:off x="3647727" y="476672"/>
            <a:ext cx="4896544"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CRYSTALs PROJECT</a:t>
            </a:r>
            <a:endParaRPr lang="he-IL" sz="3600" dirty="0">
              <a:solidFill>
                <a:schemeClr val="bg1"/>
              </a:solidFill>
            </a:endParaRPr>
          </a:p>
        </p:txBody>
      </p:sp>
      <p:sp>
        <p:nvSpPr>
          <p:cNvPr id="3" name="Text Placeholder 2">
            <a:extLst>
              <a:ext uri="{FF2B5EF4-FFF2-40B4-BE49-F238E27FC236}">
                <a16:creationId xmlns:a16="http://schemas.microsoft.com/office/drawing/2014/main" id="{65A05CA4-9C09-BD29-B858-C27BF6EFFC4A}"/>
              </a:ext>
            </a:extLst>
          </p:cNvPr>
          <p:cNvSpPr txBox="1">
            <a:spLocks/>
          </p:cNvSpPr>
          <p:nvPr>
            <p:custDataLst>
              <p:tags r:id="rId2"/>
            </p:custDataLst>
          </p:nvPr>
        </p:nvSpPr>
        <p:spPr>
          <a:xfrm>
            <a:off x="1940727" y="1268760"/>
            <a:ext cx="8835793" cy="1422506"/>
          </a:xfrm>
          <a:prstGeom prst="rect">
            <a:avLst/>
          </a:prstGeom>
          <a:noFill/>
          <a:ln>
            <a:noFill/>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6"/>
              </a:buBlip>
              <a:defRPr kumimoji="0" lang="en-US" altLang="en-US" sz="1600" b="0" i="0" u="none" kern="1200" baseline="0">
                <a:solidFill>
                  <a:schemeClr val="bg1"/>
                </a:solidFill>
                <a:latin typeface="Arial" pitchFamily="34" charset="0"/>
                <a:ea typeface="Arial" pitchFamily="34" charset="0"/>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kern="1200" baseline="0">
                <a:solidFill>
                  <a:schemeClr val="bg1"/>
                </a:solidFill>
                <a:latin typeface="Arial" pitchFamily="34" charset="0"/>
                <a:ea typeface="Arial" pitchFamily="34" charset="0"/>
                <a:cs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kern="1200" baseline="0">
                <a:solidFill>
                  <a:schemeClr val="bg1"/>
                </a:solidFill>
                <a:latin typeface="Arial" pitchFamily="34" charset="0"/>
                <a:ea typeface="Arial" pitchFamily="34" charset="0"/>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kern="1200" baseline="0">
                <a:solidFill>
                  <a:schemeClr val="bg1"/>
                </a:solidFill>
                <a:latin typeface="Arial" pitchFamily="34" charset="0"/>
                <a:ea typeface="Arial" pitchFamily="34" charset="0"/>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kern="1200" baseline="0">
                <a:solidFill>
                  <a:schemeClr val="bg1"/>
                </a:solidFill>
                <a:latin typeface="Arial" pitchFamily="34" charset="0"/>
                <a:ea typeface="Arial" pitchFamily="34" charset="0"/>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287337" lvl="1" indent="0" eaLnBrk="1" hangingPunct="1">
              <a:lnSpc>
                <a:spcPct val="150000"/>
              </a:lnSpc>
              <a:spcAft>
                <a:spcPts val="600"/>
              </a:spcAft>
              <a:buClrTx/>
              <a:buNone/>
            </a:pPr>
            <a:r>
              <a:rPr lang="en-US" altLang="he-IL" sz="2000" dirty="0"/>
              <a:t>CRYSTALS Project is a finalist in NIST Post-Quantum Cryptography Standardization Project.</a:t>
            </a:r>
            <a:br>
              <a:rPr lang="en-US" altLang="he-IL" sz="2000" dirty="0"/>
            </a:br>
            <a:r>
              <a:rPr lang="en-US" altLang="he-IL" sz="2000" dirty="0"/>
              <a:t>Both </a:t>
            </a:r>
            <a:r>
              <a:rPr lang="en-US" altLang="he-IL" sz="2000" dirty="0" err="1"/>
              <a:t>Kyber</a:t>
            </a:r>
            <a:r>
              <a:rPr lang="en-US" altLang="he-IL" sz="2000" dirty="0"/>
              <a:t> and Dilithium uses the same principles of LWE with lattices</a:t>
            </a:r>
          </a:p>
        </p:txBody>
      </p:sp>
      <p:sp>
        <p:nvSpPr>
          <p:cNvPr id="5" name="TextBox 4">
            <a:extLst>
              <a:ext uri="{FF2B5EF4-FFF2-40B4-BE49-F238E27FC236}">
                <a16:creationId xmlns:a16="http://schemas.microsoft.com/office/drawing/2014/main" id="{7DF170C6-55EF-F08F-6DC9-F738BBA1F118}"/>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10</a:t>
            </a:r>
          </a:p>
        </p:txBody>
      </p:sp>
    </p:spTree>
    <p:extLst>
      <p:ext uri="{BB962C8B-B14F-4D97-AF65-F5344CB8AC3E}">
        <p14:creationId xmlns:p14="http://schemas.microsoft.com/office/powerpoint/2010/main" val="106134419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C6E3C8-F1A4-96C3-32F0-C737363EF5AA}"/>
              </a:ext>
            </a:extLst>
          </p:cNvPr>
          <p:cNvPicPr>
            <a:picLocks noChangeAspect="1"/>
          </p:cNvPicPr>
          <p:nvPr/>
        </p:nvPicPr>
        <p:blipFill>
          <a:blip r:embed="rId4"/>
          <a:stretch>
            <a:fillRect/>
          </a:stretch>
        </p:blipFill>
        <p:spPr>
          <a:xfrm>
            <a:off x="1703512" y="1412776"/>
            <a:ext cx="8586566" cy="4532376"/>
          </a:xfrm>
          <a:prstGeom prst="rect">
            <a:avLst/>
          </a:prstGeom>
        </p:spPr>
      </p:pic>
      <p:sp>
        <p:nvSpPr>
          <p:cNvPr id="2" name="Title 1">
            <a:extLst>
              <a:ext uri="{FF2B5EF4-FFF2-40B4-BE49-F238E27FC236}">
                <a16:creationId xmlns:a16="http://schemas.microsoft.com/office/drawing/2014/main" id="{016872E0-7B7A-E151-C5F2-D7EF7CE0F5BF}"/>
              </a:ext>
            </a:extLst>
          </p:cNvPr>
          <p:cNvSpPr txBox="1">
            <a:spLocks/>
          </p:cNvSpPr>
          <p:nvPr>
            <p:custDataLst>
              <p:tags r:id="rId1"/>
            </p:custDataLst>
          </p:nvPr>
        </p:nvSpPr>
        <p:spPr bwMode="gray">
          <a:xfrm>
            <a:off x="3647727" y="476672"/>
            <a:ext cx="4896544"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CRYSTALs </a:t>
            </a:r>
            <a:r>
              <a:rPr lang="en-AU" sz="3600" dirty="0" err="1">
                <a:solidFill>
                  <a:schemeClr val="bg1"/>
                </a:solidFill>
              </a:rPr>
              <a:t>kyber</a:t>
            </a:r>
            <a:endParaRPr lang="he-IL" sz="3600" dirty="0">
              <a:solidFill>
                <a:schemeClr val="bg1"/>
              </a:solidFill>
            </a:endParaRPr>
          </a:p>
        </p:txBody>
      </p:sp>
      <p:sp>
        <p:nvSpPr>
          <p:cNvPr id="3" name="TextBox 2">
            <a:extLst>
              <a:ext uri="{FF2B5EF4-FFF2-40B4-BE49-F238E27FC236}">
                <a16:creationId xmlns:a16="http://schemas.microsoft.com/office/drawing/2014/main" id="{CAC10541-B34C-850F-D153-0AEACD2F383C}"/>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11</a:t>
            </a:r>
          </a:p>
        </p:txBody>
      </p:sp>
    </p:spTree>
    <p:extLst>
      <p:ext uri="{BB962C8B-B14F-4D97-AF65-F5344CB8AC3E}">
        <p14:creationId xmlns:p14="http://schemas.microsoft.com/office/powerpoint/2010/main" val="208523187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EE89EE-E73A-7762-F929-AEBC0F99BFF1}"/>
              </a:ext>
            </a:extLst>
          </p:cNvPr>
          <p:cNvPicPr>
            <a:picLocks noChangeAspect="1"/>
          </p:cNvPicPr>
          <p:nvPr/>
        </p:nvPicPr>
        <p:blipFill>
          <a:blip r:embed="rId4"/>
          <a:stretch>
            <a:fillRect/>
          </a:stretch>
        </p:blipFill>
        <p:spPr>
          <a:xfrm>
            <a:off x="1477240" y="1484784"/>
            <a:ext cx="8831228" cy="4695529"/>
          </a:xfrm>
          <a:prstGeom prst="rect">
            <a:avLst/>
          </a:prstGeom>
        </p:spPr>
      </p:pic>
      <p:sp>
        <p:nvSpPr>
          <p:cNvPr id="2" name="Title 1">
            <a:extLst>
              <a:ext uri="{FF2B5EF4-FFF2-40B4-BE49-F238E27FC236}">
                <a16:creationId xmlns:a16="http://schemas.microsoft.com/office/drawing/2014/main" id="{8F2BA38F-1CC9-ACB8-0206-0EBF02EE856C}"/>
              </a:ext>
            </a:extLst>
          </p:cNvPr>
          <p:cNvSpPr txBox="1">
            <a:spLocks/>
          </p:cNvSpPr>
          <p:nvPr>
            <p:custDataLst>
              <p:tags r:id="rId1"/>
            </p:custDataLst>
          </p:nvPr>
        </p:nvSpPr>
        <p:spPr bwMode="gray">
          <a:xfrm>
            <a:off x="3431703" y="428388"/>
            <a:ext cx="5328593"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CRYSTALs </a:t>
            </a:r>
            <a:r>
              <a:rPr lang="en-AU" sz="3600" dirty="0" err="1">
                <a:solidFill>
                  <a:schemeClr val="bg1"/>
                </a:solidFill>
              </a:rPr>
              <a:t>Dilithium</a:t>
            </a:r>
            <a:endParaRPr lang="he-IL" sz="3600" dirty="0">
              <a:solidFill>
                <a:schemeClr val="bg1"/>
              </a:solidFill>
            </a:endParaRPr>
          </a:p>
        </p:txBody>
      </p:sp>
      <p:sp>
        <p:nvSpPr>
          <p:cNvPr id="3" name="TextBox 2">
            <a:extLst>
              <a:ext uri="{FF2B5EF4-FFF2-40B4-BE49-F238E27FC236}">
                <a16:creationId xmlns:a16="http://schemas.microsoft.com/office/drawing/2014/main" id="{B872B253-15A7-D820-39C5-E29F8F582917}"/>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12</a:t>
            </a:r>
          </a:p>
        </p:txBody>
      </p:sp>
    </p:spTree>
    <p:extLst>
      <p:ext uri="{BB962C8B-B14F-4D97-AF65-F5344CB8AC3E}">
        <p14:creationId xmlns:p14="http://schemas.microsoft.com/office/powerpoint/2010/main" val="3636828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3F68BE-0CBF-4B79-2389-22474D718608}"/>
              </a:ext>
            </a:extLst>
          </p:cNvPr>
          <p:cNvPicPr>
            <a:picLocks noChangeAspect="1"/>
          </p:cNvPicPr>
          <p:nvPr/>
        </p:nvPicPr>
        <p:blipFill>
          <a:blip r:embed="rId4"/>
          <a:stretch>
            <a:fillRect/>
          </a:stretch>
        </p:blipFill>
        <p:spPr>
          <a:xfrm>
            <a:off x="1363438" y="1268760"/>
            <a:ext cx="9465123" cy="4977217"/>
          </a:xfrm>
          <a:prstGeom prst="rect">
            <a:avLst/>
          </a:prstGeom>
        </p:spPr>
      </p:pic>
      <p:sp>
        <p:nvSpPr>
          <p:cNvPr id="2" name="Title 1">
            <a:extLst>
              <a:ext uri="{FF2B5EF4-FFF2-40B4-BE49-F238E27FC236}">
                <a16:creationId xmlns:a16="http://schemas.microsoft.com/office/drawing/2014/main" id="{723B4E11-7A38-F556-BE13-CA245399300D}"/>
              </a:ext>
            </a:extLst>
          </p:cNvPr>
          <p:cNvSpPr txBox="1">
            <a:spLocks/>
          </p:cNvSpPr>
          <p:nvPr>
            <p:custDataLst>
              <p:tags r:id="rId1"/>
            </p:custDataLst>
          </p:nvPr>
        </p:nvSpPr>
        <p:spPr bwMode="gray">
          <a:xfrm>
            <a:off x="3431702" y="404664"/>
            <a:ext cx="5328593"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CRYSTALs </a:t>
            </a:r>
            <a:r>
              <a:rPr lang="en-AU" sz="3600" dirty="0" err="1">
                <a:solidFill>
                  <a:schemeClr val="bg1"/>
                </a:solidFill>
              </a:rPr>
              <a:t>Dilithium</a:t>
            </a:r>
            <a:endParaRPr lang="he-IL" sz="3600" dirty="0">
              <a:solidFill>
                <a:schemeClr val="bg1"/>
              </a:solidFill>
            </a:endParaRPr>
          </a:p>
        </p:txBody>
      </p:sp>
      <p:sp>
        <p:nvSpPr>
          <p:cNvPr id="3" name="TextBox 2">
            <a:extLst>
              <a:ext uri="{FF2B5EF4-FFF2-40B4-BE49-F238E27FC236}">
                <a16:creationId xmlns:a16="http://schemas.microsoft.com/office/drawing/2014/main" id="{175FD411-0D8B-191B-3C0E-CC4E405B8827}"/>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13</a:t>
            </a:r>
          </a:p>
        </p:txBody>
      </p:sp>
    </p:spTree>
    <p:extLst>
      <p:ext uri="{BB962C8B-B14F-4D97-AF65-F5344CB8AC3E}">
        <p14:creationId xmlns:p14="http://schemas.microsoft.com/office/powerpoint/2010/main" val="280408133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1EC485AE-C12D-F6D2-132C-C99E6EF9A72C}"/>
              </a:ext>
            </a:extLst>
          </p:cNvPr>
          <p:cNvSpPr>
            <a:spLocks noGrp="1"/>
          </p:cNvSpPr>
          <p:nvPr>
            <p:ph type="title" idx="4294967295"/>
            <p:custDataLst>
              <p:tags r:id="rId1"/>
            </p:custDataLst>
          </p:nvPr>
        </p:nvSpPr>
        <p:spPr>
          <a:xfrm>
            <a:off x="4655840" y="548680"/>
            <a:ext cx="2880320"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lang="en-AU" sz="3600" dirty="0">
                <a:solidFill>
                  <a:schemeClr val="bg1"/>
                </a:solidFill>
              </a:rPr>
              <a:t>OUR Goal</a:t>
            </a:r>
            <a:endParaRPr lang="he-IL" altLang="en-US" sz="3600" dirty="0">
              <a:solidFill>
                <a:schemeClr val="bg1"/>
              </a:solidFill>
            </a:endParaRPr>
          </a:p>
        </p:txBody>
      </p:sp>
      <p:sp>
        <p:nvSpPr>
          <p:cNvPr id="28675" name="Text Placeholder 2"/>
          <p:cNvSpPr>
            <a:spLocks noGrp="1"/>
          </p:cNvSpPr>
          <p:nvPr>
            <p:ph type="body" sz="quarter" idx="4294967295"/>
            <p:custDataLst>
              <p:tags r:id="rId2"/>
            </p:custDataLst>
          </p:nvPr>
        </p:nvSpPr>
        <p:spPr>
          <a:xfrm>
            <a:off x="1199456" y="1700808"/>
            <a:ext cx="9649072" cy="4034054"/>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5"/>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marL="287337" lvl="1" indent="0" eaLnBrk="1" hangingPunct="1">
              <a:spcBef>
                <a:spcPts val="1800"/>
              </a:spcBef>
              <a:spcAft>
                <a:spcPts val="1800"/>
              </a:spcAft>
              <a:buClrTx/>
              <a:buNone/>
            </a:pPr>
            <a:r>
              <a:rPr lang="en-US" sz="2000" dirty="0"/>
              <a:t>RAFAEL has raised the need to defend from Quantum computers attack.</a:t>
            </a:r>
          </a:p>
          <a:p>
            <a:pPr marL="287337" lvl="1" indent="0" eaLnBrk="1" hangingPunct="1">
              <a:spcBef>
                <a:spcPts val="1800"/>
              </a:spcBef>
              <a:spcAft>
                <a:spcPts val="1800"/>
              </a:spcAft>
              <a:buClrTx/>
              <a:buNone/>
            </a:pPr>
            <a:r>
              <a:rPr lang="en-US" sz="2000" dirty="0"/>
              <a:t>Therefore, we created a “proof of concept” for a quantum resistant cryptography,</a:t>
            </a:r>
          </a:p>
          <a:p>
            <a:pPr marL="287337" lvl="1" indent="0" eaLnBrk="1" hangingPunct="1">
              <a:spcBef>
                <a:spcPts val="1800"/>
              </a:spcBef>
              <a:spcAft>
                <a:spcPts val="1800"/>
              </a:spcAft>
              <a:buClrTx/>
              <a:buNone/>
            </a:pPr>
            <a:r>
              <a:rPr lang="en-US" altLang="he-IL" sz="2000" dirty="0"/>
              <a:t>That can be accessed with nowadays technology without firmware adjustments. </a:t>
            </a:r>
          </a:p>
          <a:p>
            <a:pPr marL="287337" lvl="1" indent="0" eaLnBrk="1" hangingPunct="1">
              <a:spcBef>
                <a:spcPts val="1800"/>
              </a:spcBef>
              <a:spcAft>
                <a:spcPts val="1800"/>
              </a:spcAft>
              <a:buClrTx/>
              <a:buNone/>
            </a:pPr>
            <a:r>
              <a:rPr lang="en-US" altLang="he-IL" sz="2000" dirty="0"/>
              <a:t>We used RSA and ECC in addition to a quantum resistant layer of encryption </a:t>
            </a:r>
          </a:p>
          <a:p>
            <a:pPr marL="287337" lvl="1" indent="0" eaLnBrk="1" hangingPunct="1">
              <a:spcBef>
                <a:spcPts val="1800"/>
              </a:spcBef>
              <a:spcAft>
                <a:spcPts val="1800"/>
              </a:spcAft>
              <a:buClrTx/>
              <a:buNone/>
            </a:pPr>
            <a:r>
              <a:rPr lang="en-US" altLang="he-IL" sz="2000" dirty="0"/>
              <a:t>using KYBER and Dilithium.</a:t>
            </a:r>
          </a:p>
          <a:p>
            <a:pPr marL="287337" lvl="1" indent="0" eaLnBrk="1" hangingPunct="1">
              <a:spcAft>
                <a:spcPts val="600"/>
              </a:spcAft>
              <a:buClrTx/>
              <a:buNone/>
            </a:pPr>
            <a:endParaRPr lang="en-US" altLang="he-IL" sz="1600" dirty="0"/>
          </a:p>
        </p:txBody>
      </p:sp>
      <p:sp>
        <p:nvSpPr>
          <p:cNvPr id="2" name="TextBox 1">
            <a:extLst>
              <a:ext uri="{FF2B5EF4-FFF2-40B4-BE49-F238E27FC236}">
                <a16:creationId xmlns:a16="http://schemas.microsoft.com/office/drawing/2014/main" id="{B71C2775-18B4-B4C5-0C5B-FC568B22C929}"/>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14</a:t>
            </a:r>
          </a:p>
        </p:txBody>
      </p:sp>
    </p:spTree>
    <p:extLst>
      <p:ext uri="{BB962C8B-B14F-4D97-AF65-F5344CB8AC3E}">
        <p14:creationId xmlns:p14="http://schemas.microsoft.com/office/powerpoint/2010/main" val="129399662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7745D-5EC9-E1B6-2063-1F4C7EF612D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8B338B1-2E54-BE97-EEF5-885BF295F917}"/>
              </a:ext>
            </a:extLst>
          </p:cNvPr>
          <p:cNvSpPr txBox="1">
            <a:spLocks/>
          </p:cNvSpPr>
          <p:nvPr>
            <p:custDataLst>
              <p:tags r:id="rId1"/>
            </p:custDataLst>
          </p:nvPr>
        </p:nvSpPr>
        <p:spPr bwMode="gray">
          <a:xfrm>
            <a:off x="2603612" y="661039"/>
            <a:ext cx="6984776"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QSSL Public Key Transfer</a:t>
            </a:r>
            <a:endParaRPr lang="he-IL" sz="3600" dirty="0">
              <a:solidFill>
                <a:schemeClr val="bg1"/>
              </a:solidFill>
            </a:endParaRPr>
          </a:p>
        </p:txBody>
      </p:sp>
      <p:cxnSp>
        <p:nvCxnSpPr>
          <p:cNvPr id="6" name="מחבר חץ ישר 5">
            <a:extLst>
              <a:ext uri="{FF2B5EF4-FFF2-40B4-BE49-F238E27FC236}">
                <a16:creationId xmlns:a16="http://schemas.microsoft.com/office/drawing/2014/main" id="{1268C3F9-4C86-A977-BF20-C2FCE8847738}"/>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EBC4E-D03C-61EB-BD94-6CDBD74BC353}"/>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15</a:t>
            </a:r>
          </a:p>
        </p:txBody>
      </p:sp>
      <p:pic>
        <p:nvPicPr>
          <p:cNvPr id="12" name="Picture 11">
            <a:extLst>
              <a:ext uri="{FF2B5EF4-FFF2-40B4-BE49-F238E27FC236}">
                <a16:creationId xmlns:a16="http://schemas.microsoft.com/office/drawing/2014/main" id="{03B3281C-2989-0D97-1DA4-C78BCD912AAE}"/>
              </a:ext>
            </a:extLst>
          </p:cNvPr>
          <p:cNvPicPr>
            <a:picLocks noChangeAspect="1"/>
          </p:cNvPicPr>
          <p:nvPr/>
        </p:nvPicPr>
        <p:blipFill>
          <a:blip r:embed="rId4"/>
          <a:stretch>
            <a:fillRect/>
          </a:stretch>
        </p:blipFill>
        <p:spPr>
          <a:xfrm>
            <a:off x="797846" y="2294399"/>
            <a:ext cx="4455592" cy="3047405"/>
          </a:xfrm>
          <a:prstGeom prst="rect">
            <a:avLst/>
          </a:prstGeom>
        </p:spPr>
      </p:pic>
      <p:pic>
        <p:nvPicPr>
          <p:cNvPr id="14" name="Picture 13">
            <a:extLst>
              <a:ext uri="{FF2B5EF4-FFF2-40B4-BE49-F238E27FC236}">
                <a16:creationId xmlns:a16="http://schemas.microsoft.com/office/drawing/2014/main" id="{F650FA7A-5D55-E4B8-4022-7575A9176D3B}"/>
              </a:ext>
            </a:extLst>
          </p:cNvPr>
          <p:cNvPicPr>
            <a:picLocks noChangeAspect="1"/>
          </p:cNvPicPr>
          <p:nvPr/>
        </p:nvPicPr>
        <p:blipFill>
          <a:blip r:embed="rId5"/>
          <a:stretch>
            <a:fillRect/>
          </a:stretch>
        </p:blipFill>
        <p:spPr>
          <a:xfrm>
            <a:off x="6453934" y="2294398"/>
            <a:ext cx="4594915" cy="3047405"/>
          </a:xfrm>
          <a:prstGeom prst="rect">
            <a:avLst/>
          </a:prstGeom>
        </p:spPr>
      </p:pic>
      <p:sp>
        <p:nvSpPr>
          <p:cNvPr id="2" name="TextBox 3">
            <a:extLst>
              <a:ext uri="{FF2B5EF4-FFF2-40B4-BE49-F238E27FC236}">
                <a16:creationId xmlns:a16="http://schemas.microsoft.com/office/drawing/2014/main" id="{3AFFCD64-7CED-4018-E844-2EE0EC6A4E7F}"/>
              </a:ext>
            </a:extLst>
          </p:cNvPr>
          <p:cNvSpPr txBox="1"/>
          <p:nvPr/>
        </p:nvSpPr>
        <p:spPr>
          <a:xfrm>
            <a:off x="1883967" y="1722032"/>
            <a:ext cx="2283350" cy="461665"/>
          </a:xfrm>
          <a:prstGeom prst="rect">
            <a:avLst/>
          </a:prstGeom>
          <a:noFill/>
        </p:spPr>
        <p:txBody>
          <a:bodyPr wrap="square" rtlCol="0">
            <a:spAutoFit/>
          </a:bodyPr>
          <a:lstStyle/>
          <a:p>
            <a:pPr algn="ctr"/>
            <a:r>
              <a:rPr lang="en-US" sz="2400" b="1" dirty="0">
                <a:solidFill>
                  <a:schemeClr val="bg1"/>
                </a:solidFill>
                <a:latin typeface="Rockwell" panose="02060603020205020403" pitchFamily="18" charset="0"/>
              </a:rPr>
              <a:t>Server Side</a:t>
            </a:r>
            <a:endParaRPr lang="en-AU" sz="2400" b="1" dirty="0">
              <a:solidFill>
                <a:schemeClr val="bg1"/>
              </a:solidFill>
              <a:latin typeface="Rockwell" panose="02060603020205020403" pitchFamily="18" charset="0"/>
            </a:endParaRPr>
          </a:p>
        </p:txBody>
      </p:sp>
      <p:sp>
        <p:nvSpPr>
          <p:cNvPr id="4" name="TextBox 3">
            <a:extLst>
              <a:ext uri="{FF2B5EF4-FFF2-40B4-BE49-F238E27FC236}">
                <a16:creationId xmlns:a16="http://schemas.microsoft.com/office/drawing/2014/main" id="{8E48A2C3-BFC7-2BCB-E865-93BA5413C368}"/>
              </a:ext>
            </a:extLst>
          </p:cNvPr>
          <p:cNvSpPr txBox="1"/>
          <p:nvPr/>
        </p:nvSpPr>
        <p:spPr>
          <a:xfrm>
            <a:off x="7721564" y="1726648"/>
            <a:ext cx="2059654" cy="461665"/>
          </a:xfrm>
          <a:prstGeom prst="rect">
            <a:avLst/>
          </a:prstGeom>
          <a:noFill/>
        </p:spPr>
        <p:txBody>
          <a:bodyPr wrap="square" rtlCol="0">
            <a:spAutoFit/>
          </a:bodyPr>
          <a:lstStyle/>
          <a:p>
            <a:pPr algn="ctr"/>
            <a:r>
              <a:rPr lang="en-US" sz="2400" b="1" dirty="0">
                <a:solidFill>
                  <a:schemeClr val="bg1"/>
                </a:solidFill>
                <a:latin typeface="Rockwell" panose="02060603020205020403" pitchFamily="18" charset="0"/>
              </a:rPr>
              <a:t>Client Side</a:t>
            </a:r>
            <a:endParaRPr lang="en-AU" sz="2400" b="1" dirty="0">
              <a:solidFill>
                <a:schemeClr val="bg1"/>
              </a:solidFill>
              <a:latin typeface="Rockwell" panose="02060603020205020403" pitchFamily="18" charset="0"/>
            </a:endParaRPr>
          </a:p>
        </p:txBody>
      </p:sp>
    </p:spTree>
    <p:extLst>
      <p:ext uri="{BB962C8B-B14F-4D97-AF65-F5344CB8AC3E}">
        <p14:creationId xmlns:p14="http://schemas.microsoft.com/office/powerpoint/2010/main" val="1748388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01A3E22-1B9C-037A-7D3D-301900EDF181}"/>
              </a:ext>
            </a:extLst>
          </p:cNvPr>
          <p:cNvSpPr txBox="1">
            <a:spLocks/>
          </p:cNvSpPr>
          <p:nvPr>
            <p:custDataLst>
              <p:tags r:id="rId1"/>
            </p:custDataLst>
          </p:nvPr>
        </p:nvSpPr>
        <p:spPr bwMode="gray">
          <a:xfrm>
            <a:off x="1577498" y="393450"/>
            <a:ext cx="9037004"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algn="ctr" eaLnBrk="1" hangingPunct="1"/>
            <a:r>
              <a:rPr lang="en-AU" sz="3600" dirty="0">
                <a:solidFill>
                  <a:schemeClr val="bg1"/>
                </a:solidFill>
              </a:rPr>
              <a:t>Secure tunnel creation</a:t>
            </a:r>
            <a:endParaRPr lang="he-IL" sz="3600" dirty="0">
              <a:solidFill>
                <a:schemeClr val="bg1"/>
              </a:solidFill>
            </a:endParaRPr>
          </a:p>
        </p:txBody>
      </p:sp>
      <p:cxnSp>
        <p:nvCxnSpPr>
          <p:cNvPr id="6" name="מחבר חץ ישר 5">
            <a:extLst>
              <a:ext uri="{FF2B5EF4-FFF2-40B4-BE49-F238E27FC236}">
                <a16:creationId xmlns:a16="http://schemas.microsoft.com/office/drawing/2014/main" id="{C1D16B77-3B8D-34D7-F6F4-21103952E41D}"/>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FE6DCA1-C5D3-83DE-E0B0-7AB564496C11}"/>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16</a:t>
            </a:r>
          </a:p>
        </p:txBody>
      </p:sp>
      <p:pic>
        <p:nvPicPr>
          <p:cNvPr id="4" name="Picture 3">
            <a:extLst>
              <a:ext uri="{FF2B5EF4-FFF2-40B4-BE49-F238E27FC236}">
                <a16:creationId xmlns:a16="http://schemas.microsoft.com/office/drawing/2014/main" id="{6CF59E76-3137-B1B6-0EFD-61A7F76BB6B9}"/>
              </a:ext>
            </a:extLst>
          </p:cNvPr>
          <p:cNvPicPr>
            <a:picLocks noChangeAspect="1"/>
          </p:cNvPicPr>
          <p:nvPr/>
        </p:nvPicPr>
        <p:blipFill>
          <a:blip r:embed="rId4"/>
          <a:stretch>
            <a:fillRect/>
          </a:stretch>
        </p:blipFill>
        <p:spPr>
          <a:xfrm>
            <a:off x="2229295" y="892048"/>
            <a:ext cx="7733410" cy="5901973"/>
          </a:xfrm>
          <a:prstGeom prst="rect">
            <a:avLst/>
          </a:prstGeom>
        </p:spPr>
      </p:pic>
    </p:spTree>
    <p:extLst>
      <p:ext uri="{BB962C8B-B14F-4D97-AF65-F5344CB8AC3E}">
        <p14:creationId xmlns:p14="http://schemas.microsoft.com/office/powerpoint/2010/main" val="21047243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C097E-0DF1-E1A3-80D7-6F10DC0AFD3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D232951-EB3B-BD2A-DCC0-49FBF9EA52EA}"/>
              </a:ext>
            </a:extLst>
          </p:cNvPr>
          <p:cNvSpPr txBox="1">
            <a:spLocks/>
          </p:cNvSpPr>
          <p:nvPr>
            <p:custDataLst>
              <p:tags r:id="rId1"/>
            </p:custDataLst>
          </p:nvPr>
        </p:nvSpPr>
        <p:spPr bwMode="gray">
          <a:xfrm>
            <a:off x="1973541" y="476672"/>
            <a:ext cx="8244916"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Main Screen – Load secret key</a:t>
            </a:r>
            <a:endParaRPr lang="he-IL" sz="3600" dirty="0">
              <a:solidFill>
                <a:schemeClr val="bg1"/>
              </a:solidFill>
            </a:endParaRPr>
          </a:p>
        </p:txBody>
      </p:sp>
      <p:cxnSp>
        <p:nvCxnSpPr>
          <p:cNvPr id="6" name="מחבר חץ ישר 5">
            <a:extLst>
              <a:ext uri="{FF2B5EF4-FFF2-40B4-BE49-F238E27FC236}">
                <a16:creationId xmlns:a16="http://schemas.microsoft.com/office/drawing/2014/main" id="{D8924AEF-5AA6-E427-7F9F-165DFE74F6B4}"/>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672AB09-7046-DB84-7970-7A62CAC53198}"/>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17</a:t>
            </a:r>
          </a:p>
        </p:txBody>
      </p:sp>
      <p:pic>
        <p:nvPicPr>
          <p:cNvPr id="10" name="Picture 9">
            <a:extLst>
              <a:ext uri="{FF2B5EF4-FFF2-40B4-BE49-F238E27FC236}">
                <a16:creationId xmlns:a16="http://schemas.microsoft.com/office/drawing/2014/main" id="{5D390287-D14E-9FF1-E477-A2C632D0E114}"/>
              </a:ext>
            </a:extLst>
          </p:cNvPr>
          <p:cNvPicPr>
            <a:picLocks noChangeAspect="1"/>
          </p:cNvPicPr>
          <p:nvPr/>
        </p:nvPicPr>
        <p:blipFill>
          <a:blip r:embed="rId4"/>
          <a:stretch>
            <a:fillRect/>
          </a:stretch>
        </p:blipFill>
        <p:spPr>
          <a:xfrm>
            <a:off x="2252662" y="1190092"/>
            <a:ext cx="7686675" cy="5305425"/>
          </a:xfrm>
          <a:prstGeom prst="rect">
            <a:avLst/>
          </a:prstGeom>
        </p:spPr>
      </p:pic>
    </p:spTree>
    <p:extLst>
      <p:ext uri="{BB962C8B-B14F-4D97-AF65-F5344CB8AC3E}">
        <p14:creationId xmlns:p14="http://schemas.microsoft.com/office/powerpoint/2010/main" val="338181087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42704-0D4D-9BB6-0532-6E6FC208F22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08F0D09-6AE0-012C-AD4F-CFC510AB4704}"/>
              </a:ext>
            </a:extLst>
          </p:cNvPr>
          <p:cNvSpPr txBox="1">
            <a:spLocks/>
          </p:cNvSpPr>
          <p:nvPr>
            <p:custDataLst>
              <p:tags r:id="rId1"/>
            </p:custDataLst>
          </p:nvPr>
        </p:nvSpPr>
        <p:spPr bwMode="gray">
          <a:xfrm>
            <a:off x="2891644" y="548680"/>
            <a:ext cx="6408712"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Quantum secure login</a:t>
            </a:r>
            <a:endParaRPr lang="he-IL" sz="3600" dirty="0">
              <a:solidFill>
                <a:schemeClr val="bg1"/>
              </a:solidFill>
            </a:endParaRPr>
          </a:p>
        </p:txBody>
      </p:sp>
      <p:cxnSp>
        <p:nvCxnSpPr>
          <p:cNvPr id="6" name="מחבר חץ ישר 5">
            <a:extLst>
              <a:ext uri="{FF2B5EF4-FFF2-40B4-BE49-F238E27FC236}">
                <a16:creationId xmlns:a16="http://schemas.microsoft.com/office/drawing/2014/main" id="{46B94615-7068-5D73-9D6D-606DA4467106}"/>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D027080-640A-1B65-7BE0-8D7C5E4E1ED5}"/>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18</a:t>
            </a:r>
          </a:p>
        </p:txBody>
      </p:sp>
      <p:pic>
        <p:nvPicPr>
          <p:cNvPr id="4" name="Picture 3">
            <a:extLst>
              <a:ext uri="{FF2B5EF4-FFF2-40B4-BE49-F238E27FC236}">
                <a16:creationId xmlns:a16="http://schemas.microsoft.com/office/drawing/2014/main" id="{558C224E-4BDD-9358-9FF5-5FFD35669971}"/>
              </a:ext>
            </a:extLst>
          </p:cNvPr>
          <p:cNvPicPr>
            <a:picLocks noChangeAspect="1"/>
          </p:cNvPicPr>
          <p:nvPr/>
        </p:nvPicPr>
        <p:blipFill>
          <a:blip r:embed="rId4"/>
          <a:stretch>
            <a:fillRect/>
          </a:stretch>
        </p:blipFill>
        <p:spPr>
          <a:xfrm>
            <a:off x="2266950" y="1109692"/>
            <a:ext cx="7658100" cy="5267325"/>
          </a:xfrm>
          <a:prstGeom prst="rect">
            <a:avLst/>
          </a:prstGeom>
        </p:spPr>
      </p:pic>
    </p:spTree>
    <p:extLst>
      <p:ext uri="{BB962C8B-B14F-4D97-AF65-F5344CB8AC3E}">
        <p14:creationId xmlns:p14="http://schemas.microsoft.com/office/powerpoint/2010/main" val="130737260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B943E-9346-CA27-0872-5B518A3B5AE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8D54AFA-CC37-AEEE-BB5F-2E17110EBDA0}"/>
              </a:ext>
            </a:extLst>
          </p:cNvPr>
          <p:cNvSpPr txBox="1">
            <a:spLocks/>
          </p:cNvSpPr>
          <p:nvPr>
            <p:custDataLst>
              <p:tags r:id="rId1"/>
            </p:custDataLst>
          </p:nvPr>
        </p:nvSpPr>
        <p:spPr bwMode="gray">
          <a:xfrm>
            <a:off x="892156" y="476672"/>
            <a:ext cx="10441160"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Loading screen for secure transfer</a:t>
            </a:r>
            <a:endParaRPr lang="he-IL" sz="3600" dirty="0">
              <a:solidFill>
                <a:schemeClr val="bg1"/>
              </a:solidFill>
            </a:endParaRPr>
          </a:p>
        </p:txBody>
      </p:sp>
      <p:cxnSp>
        <p:nvCxnSpPr>
          <p:cNvPr id="6" name="מחבר חץ ישר 5">
            <a:extLst>
              <a:ext uri="{FF2B5EF4-FFF2-40B4-BE49-F238E27FC236}">
                <a16:creationId xmlns:a16="http://schemas.microsoft.com/office/drawing/2014/main" id="{24528694-5EFE-7221-E88F-30E6AC8FD544}"/>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1E80905-2633-2879-689A-E57E064344C0}"/>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19</a:t>
            </a:r>
          </a:p>
        </p:txBody>
      </p:sp>
      <p:pic>
        <p:nvPicPr>
          <p:cNvPr id="7" name="Picture 6">
            <a:extLst>
              <a:ext uri="{FF2B5EF4-FFF2-40B4-BE49-F238E27FC236}">
                <a16:creationId xmlns:a16="http://schemas.microsoft.com/office/drawing/2014/main" id="{A00A0B73-9DA2-4C9A-AC79-2086A2E6E323}"/>
              </a:ext>
            </a:extLst>
          </p:cNvPr>
          <p:cNvPicPr>
            <a:picLocks noChangeAspect="1"/>
          </p:cNvPicPr>
          <p:nvPr/>
        </p:nvPicPr>
        <p:blipFill>
          <a:blip r:embed="rId4"/>
          <a:stretch>
            <a:fillRect/>
          </a:stretch>
        </p:blipFill>
        <p:spPr>
          <a:xfrm>
            <a:off x="2207568" y="1242516"/>
            <a:ext cx="7648575" cy="5286375"/>
          </a:xfrm>
          <a:prstGeom prst="rect">
            <a:avLst/>
          </a:prstGeom>
        </p:spPr>
      </p:pic>
    </p:spTree>
    <p:extLst>
      <p:ext uri="{BB962C8B-B14F-4D97-AF65-F5344CB8AC3E}">
        <p14:creationId xmlns:p14="http://schemas.microsoft.com/office/powerpoint/2010/main" val="169704381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Placeholder 2"/>
          <p:cNvSpPr>
            <a:spLocks noGrp="1"/>
          </p:cNvSpPr>
          <p:nvPr>
            <p:ph type="body" sz="quarter" idx="4294967295"/>
            <p:custDataLst>
              <p:tags r:id="rId1"/>
            </p:custDataLst>
          </p:nvPr>
        </p:nvSpPr>
        <p:spPr>
          <a:xfrm>
            <a:off x="1379476" y="404664"/>
            <a:ext cx="9433048" cy="648512"/>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4"/>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marL="0" lvl="0" indent="0" algn="ctr" eaLnBrk="1" hangingPunct="1">
              <a:buNone/>
            </a:pPr>
            <a:r>
              <a:rPr lang="en-US" altLang="he-IL" sz="3600" b="1" dirty="0"/>
              <a:t>CRYPTOLOGY TODAY</a:t>
            </a:r>
          </a:p>
        </p:txBody>
      </p:sp>
      <p:sp>
        <p:nvSpPr>
          <p:cNvPr id="5" name="Rectangle 3">
            <a:extLst>
              <a:ext uri="{FF2B5EF4-FFF2-40B4-BE49-F238E27FC236}">
                <a16:creationId xmlns:a16="http://schemas.microsoft.com/office/drawing/2014/main" id="{2638A22C-4095-2D43-BFFF-C11549000B21}"/>
              </a:ext>
            </a:extLst>
          </p:cNvPr>
          <p:cNvSpPr>
            <a:spLocks noChangeArrowheads="1"/>
          </p:cNvSpPr>
          <p:nvPr/>
        </p:nvSpPr>
        <p:spPr bwMode="auto">
          <a:xfrm>
            <a:off x="1379476" y="2180358"/>
            <a:ext cx="8820980"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bg1"/>
                </a:solidFill>
                <a:effectLst/>
                <a:latin typeface="Arial" panose="020B0604020202020204" pitchFamily="34" charset="0"/>
              </a:rPr>
              <a:t> S</a:t>
            </a:r>
            <a:r>
              <a:rPr lang="en-US" sz="2000" dirty="0">
                <a:solidFill>
                  <a:schemeClr val="bg1"/>
                </a:solidFill>
              </a:rPr>
              <a:t>ecures digital communications and data.</a:t>
            </a: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q"/>
              <a:tabLst/>
            </a:pPr>
            <a:r>
              <a:rPr lang="en-US" altLang="en-US" sz="2000" dirty="0">
                <a:solidFill>
                  <a:schemeClr val="bg1"/>
                </a:solidFill>
                <a:latin typeface="Arial" panose="020B0604020202020204" pitchFamily="34" charset="0"/>
              </a:rPr>
              <a:t> </a:t>
            </a:r>
            <a:r>
              <a:rPr lang="en-US" sz="2000" dirty="0">
                <a:solidFill>
                  <a:schemeClr val="bg1"/>
                </a:solidFill>
              </a:rPr>
              <a:t>Includes cryptography (codes) and cryptanalysis (code-breaking).</a:t>
            </a:r>
          </a:p>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q"/>
              <a:tabLst/>
            </a:pPr>
            <a:r>
              <a:rPr lang="en-US" sz="2000" dirty="0">
                <a:solidFill>
                  <a:schemeClr val="bg1"/>
                </a:solidFill>
              </a:rPr>
              <a:t>Essential for banking, e-commerce, and secure messaging.</a:t>
            </a:r>
          </a:p>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q"/>
              <a:tabLst/>
            </a:pPr>
            <a:r>
              <a:rPr lang="en-US" sz="2000" dirty="0">
                <a:solidFill>
                  <a:schemeClr val="bg1"/>
                </a:solidFill>
              </a:rPr>
              <a:t>Post-quantum cryptography protects against future quantum threats.</a:t>
            </a:r>
            <a:br>
              <a:rPr lang="en-US" altLang="en-US" sz="2000" dirty="0">
                <a:solidFill>
                  <a:schemeClr val="bg1"/>
                </a:solidFill>
                <a:latin typeface="Arial" panose="020B0604020202020204" pitchFamily="34" charset="0"/>
              </a:rPr>
            </a:b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pic>
        <p:nvPicPr>
          <p:cNvPr id="1026" name="Picture 2" descr="‪Digital Banks Balance Security And Simplicity‬‏">
            <a:extLst>
              <a:ext uri="{FF2B5EF4-FFF2-40B4-BE49-F238E27FC236}">
                <a16:creationId xmlns:a16="http://schemas.microsoft.com/office/drawing/2014/main" id="{E4029EA7-18D3-B068-2007-54054B3A7B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306129">
            <a:off x="8414056" y="4528884"/>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50285A-ECC2-E3DE-22DC-51B5580187AF}"/>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2</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B0C4B-C944-D368-E840-003527E22D4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807BE78-F50E-CE10-AEBA-EF0F80897B0E}"/>
              </a:ext>
            </a:extLst>
          </p:cNvPr>
          <p:cNvSpPr txBox="1">
            <a:spLocks/>
          </p:cNvSpPr>
          <p:nvPr>
            <p:custDataLst>
              <p:tags r:id="rId1"/>
            </p:custDataLst>
          </p:nvPr>
        </p:nvSpPr>
        <p:spPr bwMode="gray">
          <a:xfrm>
            <a:off x="3630006" y="404664"/>
            <a:ext cx="4931985"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US" sz="3600" dirty="0">
                <a:solidFill>
                  <a:schemeClr val="bg1"/>
                </a:solidFill>
              </a:rPr>
              <a:t>Successful login</a:t>
            </a:r>
            <a:endParaRPr lang="he-IL" sz="3600" dirty="0">
              <a:solidFill>
                <a:schemeClr val="bg1"/>
              </a:solidFill>
            </a:endParaRPr>
          </a:p>
        </p:txBody>
      </p:sp>
      <p:cxnSp>
        <p:nvCxnSpPr>
          <p:cNvPr id="6" name="מחבר חץ ישר 5">
            <a:extLst>
              <a:ext uri="{FF2B5EF4-FFF2-40B4-BE49-F238E27FC236}">
                <a16:creationId xmlns:a16="http://schemas.microsoft.com/office/drawing/2014/main" id="{9F085577-4279-3E07-B495-EBA94F036F66}"/>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6E44070-4BD6-4D75-ABB8-7BD567199CCF}"/>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20</a:t>
            </a:r>
          </a:p>
        </p:txBody>
      </p:sp>
      <p:pic>
        <p:nvPicPr>
          <p:cNvPr id="4" name="Picture 3">
            <a:extLst>
              <a:ext uri="{FF2B5EF4-FFF2-40B4-BE49-F238E27FC236}">
                <a16:creationId xmlns:a16="http://schemas.microsoft.com/office/drawing/2014/main" id="{9E4B1229-A5EB-4669-8678-363F27EB91C5}"/>
              </a:ext>
            </a:extLst>
          </p:cNvPr>
          <p:cNvPicPr>
            <a:picLocks noChangeAspect="1"/>
          </p:cNvPicPr>
          <p:nvPr/>
        </p:nvPicPr>
        <p:blipFill>
          <a:blip r:embed="rId4"/>
          <a:stretch>
            <a:fillRect/>
          </a:stretch>
        </p:blipFill>
        <p:spPr>
          <a:xfrm>
            <a:off x="2257424" y="1076900"/>
            <a:ext cx="7677150" cy="5267325"/>
          </a:xfrm>
          <a:prstGeom prst="rect">
            <a:avLst/>
          </a:prstGeom>
        </p:spPr>
      </p:pic>
    </p:spTree>
    <p:extLst>
      <p:ext uri="{BB962C8B-B14F-4D97-AF65-F5344CB8AC3E}">
        <p14:creationId xmlns:p14="http://schemas.microsoft.com/office/powerpoint/2010/main" val="6069026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01A3E22-1B9C-037A-7D3D-301900EDF181}"/>
              </a:ext>
            </a:extLst>
          </p:cNvPr>
          <p:cNvSpPr txBox="1">
            <a:spLocks/>
          </p:cNvSpPr>
          <p:nvPr>
            <p:custDataLst>
              <p:tags r:id="rId1"/>
            </p:custDataLst>
          </p:nvPr>
        </p:nvSpPr>
        <p:spPr bwMode="gray">
          <a:xfrm>
            <a:off x="1725517" y="446623"/>
            <a:ext cx="8244916"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OUR POST Quantum</a:t>
            </a:r>
            <a:r>
              <a:rPr lang="he-IL" sz="3600" dirty="0">
                <a:solidFill>
                  <a:schemeClr val="bg1"/>
                </a:solidFill>
              </a:rPr>
              <a:t> </a:t>
            </a:r>
            <a:r>
              <a:rPr lang="en-US" sz="3600" dirty="0">
                <a:solidFill>
                  <a:schemeClr val="bg1"/>
                </a:solidFill>
              </a:rPr>
              <a:t>sequence</a:t>
            </a:r>
            <a:endParaRPr lang="he-IL" sz="3600" dirty="0">
              <a:solidFill>
                <a:schemeClr val="bg1"/>
              </a:solidFill>
            </a:endParaRPr>
          </a:p>
        </p:txBody>
      </p:sp>
      <p:cxnSp>
        <p:nvCxnSpPr>
          <p:cNvPr id="6" name="מחבר חץ ישר 5">
            <a:extLst>
              <a:ext uri="{FF2B5EF4-FFF2-40B4-BE49-F238E27FC236}">
                <a16:creationId xmlns:a16="http://schemas.microsoft.com/office/drawing/2014/main" id="{C1D16B77-3B8D-34D7-F6F4-21103952E41D}"/>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D1B7124-496D-6441-4D22-943C9E781D60}"/>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21</a:t>
            </a:r>
          </a:p>
        </p:txBody>
      </p:sp>
      <p:pic>
        <p:nvPicPr>
          <p:cNvPr id="7" name="Picture 6">
            <a:extLst>
              <a:ext uri="{FF2B5EF4-FFF2-40B4-BE49-F238E27FC236}">
                <a16:creationId xmlns:a16="http://schemas.microsoft.com/office/drawing/2014/main" id="{935BBA2A-674F-837C-7DCA-79A8A3B30153}"/>
              </a:ext>
            </a:extLst>
          </p:cNvPr>
          <p:cNvPicPr>
            <a:picLocks noChangeAspect="1"/>
          </p:cNvPicPr>
          <p:nvPr/>
        </p:nvPicPr>
        <p:blipFill>
          <a:blip r:embed="rId4"/>
          <a:stretch>
            <a:fillRect/>
          </a:stretch>
        </p:blipFill>
        <p:spPr>
          <a:xfrm>
            <a:off x="2000337" y="1000784"/>
            <a:ext cx="7695276" cy="5737659"/>
          </a:xfrm>
          <a:prstGeom prst="rect">
            <a:avLst/>
          </a:prstGeom>
        </p:spPr>
      </p:pic>
    </p:spTree>
    <p:extLst>
      <p:ext uri="{BB962C8B-B14F-4D97-AF65-F5344CB8AC3E}">
        <p14:creationId xmlns:p14="http://schemas.microsoft.com/office/powerpoint/2010/main" val="74151102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מחבר חץ ישר 5">
            <a:extLst>
              <a:ext uri="{FF2B5EF4-FFF2-40B4-BE49-F238E27FC236}">
                <a16:creationId xmlns:a16="http://schemas.microsoft.com/office/drawing/2014/main" id="{C1D16B77-3B8D-34D7-F6F4-21103952E41D}"/>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B3435A92-AB78-E7AD-E87F-02C521A6612C}"/>
              </a:ext>
            </a:extLst>
          </p:cNvPr>
          <p:cNvSpPr txBox="1">
            <a:spLocks/>
          </p:cNvSpPr>
          <p:nvPr>
            <p:custDataLst>
              <p:tags r:id="rId1"/>
            </p:custDataLst>
          </p:nvPr>
        </p:nvSpPr>
        <p:spPr bwMode="gray">
          <a:xfrm>
            <a:off x="2891644" y="572921"/>
            <a:ext cx="6408712"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algn="ctr" eaLnBrk="1" hangingPunct="1"/>
            <a:r>
              <a:rPr lang="en-AU" sz="3600" dirty="0">
                <a:solidFill>
                  <a:schemeClr val="bg1"/>
                </a:solidFill>
              </a:rPr>
              <a:t>THANK YOU!</a:t>
            </a:r>
            <a:endParaRPr lang="he-IL" sz="3600" dirty="0">
              <a:solidFill>
                <a:schemeClr val="bg1"/>
              </a:solidFill>
            </a:endParaRPr>
          </a:p>
        </p:txBody>
      </p:sp>
      <p:pic>
        <p:nvPicPr>
          <p:cNvPr id="1026" name="Picture 2" descr="‪Human Hands Clapping People Crowd Applaud To Congratulate Success Job Hand  Thumbs Up Business Team Cheering And Ovation Vector Concept Stock  Illustration - Download Image Now - iStock‬‏">
            <a:extLst>
              <a:ext uri="{FF2B5EF4-FFF2-40B4-BE49-F238E27FC236}">
                <a16:creationId xmlns:a16="http://schemas.microsoft.com/office/drawing/2014/main" id="{878B3BF3-BA88-7642-3BF7-CFBA8BF673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520" y="1484784"/>
            <a:ext cx="8838982" cy="46626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F800BA-C0C6-2218-2F49-C8551D6D1CC1}"/>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22</a:t>
            </a:r>
          </a:p>
        </p:txBody>
      </p:sp>
    </p:spTree>
    <p:extLst>
      <p:ext uri="{BB962C8B-B14F-4D97-AF65-F5344CB8AC3E}">
        <p14:creationId xmlns:p14="http://schemas.microsoft.com/office/powerpoint/2010/main" val="17704972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Placeholder 2"/>
          <p:cNvSpPr>
            <a:spLocks noGrp="1"/>
          </p:cNvSpPr>
          <p:nvPr>
            <p:ph type="body" sz="quarter" idx="4294967295"/>
            <p:custDataLst>
              <p:tags r:id="rId1"/>
            </p:custDataLst>
          </p:nvPr>
        </p:nvSpPr>
        <p:spPr>
          <a:xfrm>
            <a:off x="1379476" y="404664"/>
            <a:ext cx="9433048" cy="648512"/>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4"/>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marL="0" lvl="0" indent="0" eaLnBrk="1" hangingPunct="1">
              <a:buNone/>
            </a:pPr>
            <a:r>
              <a:rPr lang="en-US" altLang="he-IL" sz="3600" b="1" dirty="0"/>
              <a:t>CURRENT CRYPTOGRAPHIC METHODS</a:t>
            </a:r>
          </a:p>
        </p:txBody>
      </p:sp>
      <p:sp>
        <p:nvSpPr>
          <p:cNvPr id="5" name="Rectangle 3">
            <a:extLst>
              <a:ext uri="{FF2B5EF4-FFF2-40B4-BE49-F238E27FC236}">
                <a16:creationId xmlns:a16="http://schemas.microsoft.com/office/drawing/2014/main" id="{2638A22C-4095-2D43-BFFF-C11549000B21}"/>
              </a:ext>
            </a:extLst>
          </p:cNvPr>
          <p:cNvSpPr>
            <a:spLocks noChangeArrowheads="1"/>
          </p:cNvSpPr>
          <p:nvPr/>
        </p:nvSpPr>
        <p:spPr bwMode="auto">
          <a:xfrm>
            <a:off x="479376" y="1285769"/>
            <a:ext cx="7704856"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bg1"/>
                </a:solidFill>
                <a:effectLst/>
                <a:latin typeface="Arial" panose="020B0604020202020204" pitchFamily="34" charset="0"/>
              </a:rPr>
              <a:t>RSA (Rivest-Shamir-Adleman):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Public-key cryptosystem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Based on factoring large numbers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Used for encryption and digital signatures </a:t>
            </a:r>
            <a:br>
              <a:rPr kumimoji="0" lang="en-US" altLang="en-US" b="0" i="0" u="none" strike="noStrike" cap="none" normalizeH="0" baseline="0" dirty="0">
                <a:ln>
                  <a:noFill/>
                </a:ln>
                <a:solidFill>
                  <a:schemeClr val="bg1"/>
                </a:solidFill>
                <a:effectLst/>
                <a:latin typeface="Arial" panose="020B0604020202020204" pitchFamily="34" charset="0"/>
              </a:rPr>
            </a:br>
            <a:endParaRPr kumimoji="0" lang="en-US" altLang="en-US" b="0" i="0" u="none" strike="noStrike" cap="none" normalizeH="0" baseline="0" dirty="0">
              <a:ln>
                <a:noFill/>
              </a:ln>
              <a:solidFill>
                <a:schemeClr val="bg1"/>
              </a:solidFill>
              <a:effectLst/>
              <a:latin typeface="Arial" panose="020B0604020202020204" pitchFamily="34" charset="0"/>
            </a:endParaRPr>
          </a:p>
          <a:p>
            <a:pPr marL="742950" lvl="1" indent="-285750">
              <a:buFont typeface="Wingdings" panose="05000000000000000000" pitchFamily="2" charset="2"/>
              <a:buChar char="§"/>
            </a:pPr>
            <a:endParaRPr kumimoji="0" lang="en-US" altLang="en-US"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bg1"/>
                </a:solidFill>
                <a:effectLst/>
                <a:latin typeface="Arial" panose="020B0604020202020204" pitchFamily="34" charset="0"/>
              </a:rPr>
              <a:t>Diffie-Hellman: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Key exchange protocol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Based on discrete logarithm problem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Allows secure key sharing over public channels</a:t>
            </a:r>
            <a:br>
              <a:rPr kumimoji="0" lang="en-US" altLang="en-US" b="0" i="0" u="none" strike="noStrike" cap="none" normalizeH="0" baseline="0" dirty="0">
                <a:ln>
                  <a:noFill/>
                </a:ln>
                <a:solidFill>
                  <a:schemeClr val="bg1"/>
                </a:solidFill>
                <a:effectLst/>
                <a:latin typeface="Arial" panose="020B0604020202020204" pitchFamily="34" charset="0"/>
              </a:rPr>
            </a:br>
            <a:endParaRPr kumimoji="0" lang="en-US" altLang="en-US" b="0" i="0" u="none" strike="noStrike" cap="none" normalizeH="0" baseline="0" dirty="0">
              <a:ln>
                <a:noFill/>
              </a:ln>
              <a:solidFill>
                <a:schemeClr val="bg1"/>
              </a:solidFill>
              <a:effectLst/>
              <a:latin typeface="Arial" panose="020B0604020202020204" pitchFamily="34" charset="0"/>
            </a:endParaRPr>
          </a:p>
          <a:p>
            <a:pPr lvl="1"/>
            <a:endParaRPr kumimoji="0" lang="en-US" altLang="en-US"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bg1"/>
                </a:solidFill>
                <a:effectLst/>
                <a:latin typeface="Arial" panose="020B0604020202020204" pitchFamily="34" charset="0"/>
              </a:rPr>
              <a:t>ECC (Elliptic Curve Cryptography):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Based on algebraic structure of elliptic curves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Offers smaller key sizes for equivalent security</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bg1"/>
              </a:solidFill>
              <a:effectLst/>
              <a:latin typeface="Arial" panose="020B0604020202020204" pitchFamily="34" charset="0"/>
            </a:endParaRPr>
          </a:p>
        </p:txBody>
      </p:sp>
      <p:pic>
        <p:nvPicPr>
          <p:cNvPr id="2050" name="Picture 2" descr="‪What is RSA &amp; How Does An RSA Encryption Work?‬‏">
            <a:extLst>
              <a:ext uri="{FF2B5EF4-FFF2-40B4-BE49-F238E27FC236}">
                <a16:creationId xmlns:a16="http://schemas.microsoft.com/office/drawing/2014/main" id="{0788239D-0B47-AFE5-486B-46C3B9ADC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362" y="1379246"/>
            <a:ext cx="4105647" cy="13239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ffie–Hellman key exchange - Wikipedia‬‏">
            <a:extLst>
              <a:ext uri="{FF2B5EF4-FFF2-40B4-BE49-F238E27FC236}">
                <a16:creationId xmlns:a16="http://schemas.microsoft.com/office/drawing/2014/main" id="{A13B44D3-0549-7E2D-802E-16CBFCF0FC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2344" y="2924944"/>
            <a:ext cx="2664296" cy="23312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is Elliptic Curve Cryptography? Definition &amp; FAQs | Avi Networks‬‏">
            <a:extLst>
              <a:ext uri="{FF2B5EF4-FFF2-40B4-BE49-F238E27FC236}">
                <a16:creationId xmlns:a16="http://schemas.microsoft.com/office/drawing/2014/main" id="{69969A49-D9FE-9BA8-3100-943B67AFB8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8049" y="4546477"/>
            <a:ext cx="2196244" cy="18708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600CB8-74A4-E8AC-0D4C-DF0E4880EAE7}"/>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3</a:t>
            </a:r>
          </a:p>
        </p:txBody>
      </p:sp>
    </p:spTree>
    <p:extLst>
      <p:ext uri="{BB962C8B-B14F-4D97-AF65-F5344CB8AC3E}">
        <p14:creationId xmlns:p14="http://schemas.microsoft.com/office/powerpoint/2010/main" val="1020616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77771642-395A-444A-8E11-7E1564D92808}"/>
              </a:ext>
            </a:extLst>
          </p:cNvPr>
          <p:cNvSpPr>
            <a:spLocks noGrp="1"/>
          </p:cNvSpPr>
          <p:nvPr>
            <p:ph type="title" idx="4294967295"/>
            <p:custDataLst>
              <p:tags r:id="rId1"/>
            </p:custDataLst>
          </p:nvPr>
        </p:nvSpPr>
        <p:spPr>
          <a:xfrm>
            <a:off x="3395700" y="566304"/>
            <a:ext cx="5400600"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sz="3600" dirty="0">
                <a:solidFill>
                  <a:schemeClr val="bg1"/>
                </a:solidFill>
              </a:rPr>
              <a:t>SHOR</a:t>
            </a:r>
            <a:r>
              <a:rPr lang="en-US" sz="3600" dirty="0">
                <a:solidFill>
                  <a:schemeClr val="bg1"/>
                </a:solidFill>
              </a:rPr>
              <a:t>’s</a:t>
            </a:r>
            <a:r>
              <a:rPr sz="3600" dirty="0">
                <a:solidFill>
                  <a:schemeClr val="bg1"/>
                </a:solidFill>
              </a:rPr>
              <a:t> ALGORITHM</a:t>
            </a:r>
            <a:endParaRPr lang="he-IL" altLang="en-US" sz="3600" dirty="0">
              <a:solidFill>
                <a:schemeClr val="bg1"/>
              </a:solidFill>
            </a:endParaRPr>
          </a:p>
        </p:txBody>
      </p:sp>
      <p:sp>
        <p:nvSpPr>
          <p:cNvPr id="40963" name="Text Placeholder 2"/>
          <p:cNvSpPr>
            <a:spLocks noGrp="1"/>
          </p:cNvSpPr>
          <p:nvPr>
            <p:ph type="body" sz="quarter" idx="4294967295"/>
            <p:custDataLst>
              <p:tags r:id="rId2"/>
            </p:custDataLst>
          </p:nvPr>
        </p:nvSpPr>
        <p:spPr>
          <a:xfrm>
            <a:off x="1591469" y="1596021"/>
            <a:ext cx="9009062" cy="2248950"/>
          </a:xfrm>
          <a:prstGeom prst="rect">
            <a:avLst/>
          </a:prstGeom>
          <a:noFill/>
          <a:ln>
            <a:miter lim="800000"/>
          </a:ln>
        </p:spPr>
        <p:txBody>
          <a:bodyPr vert="horz" wrap="square" lIns="90000" tIns="46800" rIns="90000" bIns="46800" anchor="t" anchorCtr="0">
            <a:spAutoFit/>
          </a:bodyPr>
          <a:lstStyle>
            <a:lvl1pPr marL="0" indent="0" algn="l" rtl="0" eaLnBrk="0" fontAlgn="base" hangingPunct="0">
              <a:lnSpc>
                <a:spcPct val="100000"/>
              </a:lnSpc>
              <a:spcBef>
                <a:spcPts val="1200"/>
              </a:spcBef>
              <a:spcAft>
                <a:spcPct val="0"/>
              </a:spcAft>
              <a:buClrTx/>
              <a:buSzPct val="80000"/>
              <a:buFontTx/>
              <a:buBlip>
                <a:blip r:embed="rId14"/>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marL="0" lvl="0" indent="0">
              <a:spcBef>
                <a:spcPts val="600"/>
              </a:spcBef>
              <a:spcAft>
                <a:spcPts val="600"/>
              </a:spcAft>
              <a:buNone/>
            </a:pPr>
            <a:r>
              <a:rPr lang="en-US" altLang="en-US" sz="2000" dirty="0"/>
              <a:t>In 1994 Peter Shor an American mathematician, invented a quantum algorithm for finding prime factors of an integer.</a:t>
            </a:r>
          </a:p>
          <a:p>
            <a:pPr marL="0" lvl="0" indent="0">
              <a:spcBef>
                <a:spcPts val="600"/>
              </a:spcBef>
              <a:spcAft>
                <a:spcPts val="600"/>
              </a:spcAft>
              <a:buNone/>
            </a:pPr>
            <a:r>
              <a:rPr lang="en-US" altLang="en-US" sz="2000" dirty="0"/>
              <a:t>It is one of the few known quantum algorithms with compelling potential applications and strong evidence of super polynomial speedup compared to best known classical (non-quantum) algorithms. </a:t>
            </a:r>
          </a:p>
          <a:p>
            <a:pPr marL="0" lvl="0" indent="0">
              <a:spcBef>
                <a:spcPts val="600"/>
              </a:spcBef>
              <a:spcAft>
                <a:spcPts val="600"/>
              </a:spcAft>
              <a:buNone/>
            </a:pPr>
            <a:r>
              <a:rPr lang="en-US" altLang="en-US" sz="2000" dirty="0"/>
              <a:t>Shor's algorithm could be used to break public-key cryptography schemes</a:t>
            </a:r>
          </a:p>
        </p:txBody>
      </p:sp>
      <p:sp>
        <p:nvSpPr>
          <p:cNvPr id="40965" name="AutoShape 18" descr="{\displaystyle g=\gcd(N,a^{r/2}+1)}"/>
          <p:cNvSpPr/>
          <p:nvPr>
            <p:custDataLst>
              <p:tags r:id="rId3"/>
            </p:custDataLst>
          </p:nvPr>
        </p:nvSpPr>
        <p:spPr>
          <a:xfrm>
            <a:off x="5943600" y="327660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67" name="AutoShape 37" descr="{\displaystyle 1&lt;a&lt;N}"/>
          <p:cNvSpPr/>
          <p:nvPr>
            <p:custDataLst>
              <p:tags r:id="rId4"/>
            </p:custDataLst>
          </p:nvPr>
        </p:nvSpPr>
        <p:spPr>
          <a:xfrm>
            <a:off x="1446212" y="-3714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68" name="AutoShape 38" descr="{\displaystyle K=\gcd(a,N)}"/>
          <p:cNvSpPr/>
          <p:nvPr>
            <p:custDataLst>
              <p:tags r:id="rId5"/>
            </p:custDataLst>
          </p:nvPr>
        </p:nvSpPr>
        <p:spPr>
          <a:xfrm>
            <a:off x="687388" y="-8255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69" name="AutoShape 39" descr="a"/>
          <p:cNvSpPr/>
          <p:nvPr>
            <p:custDataLst>
              <p:tags r:id="rId6"/>
            </p:custDataLst>
          </p:nvPr>
        </p:nvSpPr>
        <p:spPr>
          <a:xfrm>
            <a:off x="2620962" y="-8255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0" name="AutoShape 40" descr="N"/>
          <p:cNvSpPr/>
          <p:nvPr>
            <p:custDataLst>
              <p:tags r:id="rId7"/>
            </p:custDataLst>
          </p:nvPr>
        </p:nvSpPr>
        <p:spPr>
          <a:xfrm>
            <a:off x="3001962" y="-8255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1" name="AutoShape 41" descr="{\displaystyle K\neq 1}"/>
          <p:cNvSpPr/>
          <p:nvPr>
            <p:custDataLst>
              <p:tags r:id="rId8"/>
            </p:custDataLst>
          </p:nvPr>
        </p:nvSpPr>
        <p:spPr>
          <a:xfrm>
            <a:off x="244475"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2" name="AutoShape 42" descr="K"/>
          <p:cNvSpPr/>
          <p:nvPr>
            <p:custDataLst>
              <p:tags r:id="rId9"/>
            </p:custDataLst>
          </p:nvPr>
        </p:nvSpPr>
        <p:spPr>
          <a:xfrm>
            <a:off x="695325"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3" name="AutoShape 43" descr="N"/>
          <p:cNvSpPr/>
          <p:nvPr>
            <p:custDataLst>
              <p:tags r:id="rId10"/>
            </p:custDataLst>
          </p:nvPr>
        </p:nvSpPr>
        <p:spPr>
          <a:xfrm>
            <a:off x="2095500"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4" name="AutoShape 44" descr="{\textstyle {\frac {N}{K}}}"/>
          <p:cNvSpPr/>
          <p:nvPr>
            <p:custDataLst>
              <p:tags r:id="rId11"/>
            </p:custDataLst>
          </p:nvPr>
        </p:nvSpPr>
        <p:spPr>
          <a:xfrm>
            <a:off x="3752850"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pic>
        <p:nvPicPr>
          <p:cNvPr id="3" name="Picture 2">
            <a:extLst>
              <a:ext uri="{FF2B5EF4-FFF2-40B4-BE49-F238E27FC236}">
                <a16:creationId xmlns:a16="http://schemas.microsoft.com/office/drawing/2014/main" id="{0E82BBC0-7829-4441-DD06-2CEFF78209BF}"/>
              </a:ext>
            </a:extLst>
          </p:cNvPr>
          <p:cNvPicPr>
            <a:picLocks noChangeAspect="1"/>
          </p:cNvPicPr>
          <p:nvPr/>
        </p:nvPicPr>
        <p:blipFill>
          <a:blip r:embed="rId15"/>
          <a:stretch>
            <a:fillRect/>
          </a:stretch>
        </p:blipFill>
        <p:spPr>
          <a:xfrm>
            <a:off x="4295800" y="3997666"/>
            <a:ext cx="3463711" cy="2135876"/>
          </a:xfrm>
          <a:prstGeom prst="rect">
            <a:avLst/>
          </a:prstGeom>
        </p:spPr>
      </p:pic>
      <p:sp>
        <p:nvSpPr>
          <p:cNvPr id="4" name="TextBox 3">
            <a:extLst>
              <a:ext uri="{FF2B5EF4-FFF2-40B4-BE49-F238E27FC236}">
                <a16:creationId xmlns:a16="http://schemas.microsoft.com/office/drawing/2014/main" id="{CC2A6F27-31F9-EFE0-F9A1-3E421FEE534D}"/>
              </a:ext>
            </a:extLst>
          </p:cNvPr>
          <p:cNvSpPr txBox="1"/>
          <p:nvPr/>
        </p:nvSpPr>
        <p:spPr>
          <a:xfrm>
            <a:off x="5360822" y="6286237"/>
            <a:ext cx="1470355" cy="369332"/>
          </a:xfrm>
          <a:prstGeom prst="rect">
            <a:avLst/>
          </a:prstGeom>
          <a:noFill/>
        </p:spPr>
        <p:txBody>
          <a:bodyPr wrap="square" rtlCol="0">
            <a:spAutoFit/>
          </a:bodyPr>
          <a:lstStyle/>
          <a:p>
            <a:r>
              <a:rPr lang="en-US" dirty="0">
                <a:solidFill>
                  <a:schemeClr val="bg1"/>
                </a:solidFill>
              </a:rPr>
              <a:t>Peter Shor</a:t>
            </a:r>
            <a:endParaRPr lang="en-AU" dirty="0">
              <a:solidFill>
                <a:schemeClr val="bg1"/>
              </a:solidFill>
            </a:endParaRPr>
          </a:p>
        </p:txBody>
      </p:sp>
      <p:sp>
        <p:nvSpPr>
          <p:cNvPr id="2" name="TextBox 1">
            <a:extLst>
              <a:ext uri="{FF2B5EF4-FFF2-40B4-BE49-F238E27FC236}">
                <a16:creationId xmlns:a16="http://schemas.microsoft.com/office/drawing/2014/main" id="{01FA8FA0-AFC9-16E9-8549-F8640D96D10E}"/>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4</a:t>
            </a:r>
          </a:p>
        </p:txBody>
      </p:sp>
    </p:spTree>
    <p:extLst>
      <p:ext uri="{BB962C8B-B14F-4D97-AF65-F5344CB8AC3E}">
        <p14:creationId xmlns:p14="http://schemas.microsoft.com/office/powerpoint/2010/main" val="216978920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193228DC-1309-3CFE-EAEC-714DB17E0FF2}"/>
              </a:ext>
            </a:extLst>
          </p:cNvPr>
          <p:cNvSpPr>
            <a:spLocks noGrp="1"/>
          </p:cNvSpPr>
          <p:nvPr>
            <p:ph type="title" idx="4294967295"/>
            <p:custDataLst>
              <p:tags r:id="rId1"/>
            </p:custDataLst>
          </p:nvPr>
        </p:nvSpPr>
        <p:spPr>
          <a:xfrm>
            <a:off x="3935760" y="620688"/>
            <a:ext cx="4320480"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lang="en-AU" sz="3600" dirty="0">
                <a:solidFill>
                  <a:schemeClr val="bg1"/>
                </a:solidFill>
              </a:rPr>
              <a:t>The problem</a:t>
            </a:r>
            <a:endParaRPr sz="3600" dirty="0">
              <a:solidFill>
                <a:schemeClr val="bg1"/>
              </a:solidFill>
            </a:endParaRPr>
          </a:p>
        </p:txBody>
      </p:sp>
      <p:sp>
        <p:nvSpPr>
          <p:cNvPr id="24579" name="Text Placeholder 2"/>
          <p:cNvSpPr>
            <a:spLocks noGrp="1"/>
          </p:cNvSpPr>
          <p:nvPr>
            <p:ph type="body" sz="quarter" idx="4294967295"/>
            <p:custDataLst>
              <p:tags r:id="rId2"/>
            </p:custDataLst>
          </p:nvPr>
        </p:nvSpPr>
        <p:spPr>
          <a:xfrm>
            <a:off x="1127448" y="1412776"/>
            <a:ext cx="9937104" cy="1325620"/>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5"/>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a:buFont typeface="Wingdings" panose="05000000000000000000" pitchFamily="2" charset="2"/>
              <a:buChar char="q"/>
            </a:pPr>
            <a:r>
              <a:rPr lang="en-AU" sz="2000" dirty="0"/>
              <a:t>Shor's algorithm can efficiently factor large numbers  - break RSA</a:t>
            </a:r>
          </a:p>
          <a:p>
            <a:pPr>
              <a:buFont typeface="Wingdings" panose="05000000000000000000" pitchFamily="2" charset="2"/>
              <a:buChar char="q"/>
            </a:pPr>
            <a:r>
              <a:rPr lang="en-AU" sz="2000" dirty="0"/>
              <a:t>Shor's algorithm can solve the discrete logarithm problem – break Diffie-Hellman</a:t>
            </a:r>
          </a:p>
          <a:p>
            <a:pPr>
              <a:buFont typeface="Wingdings" panose="05000000000000000000" pitchFamily="2" charset="2"/>
              <a:buChar char="q"/>
            </a:pPr>
            <a:r>
              <a:rPr lang="en-AU" sz="2000" dirty="0"/>
              <a:t>Shor's algorithm can solve Elliptic-Curve discrete logarithm problem – break ECC</a:t>
            </a:r>
          </a:p>
        </p:txBody>
      </p:sp>
      <p:sp>
        <p:nvSpPr>
          <p:cNvPr id="2" name="תיבת טקסט 1">
            <a:extLst>
              <a:ext uri="{FF2B5EF4-FFF2-40B4-BE49-F238E27FC236}">
                <a16:creationId xmlns:a16="http://schemas.microsoft.com/office/drawing/2014/main" id="{68DD003B-0125-61ED-6F77-397EE0DDFBE1}"/>
              </a:ext>
            </a:extLst>
          </p:cNvPr>
          <p:cNvSpPr txBox="1"/>
          <p:nvPr/>
        </p:nvSpPr>
        <p:spPr>
          <a:xfrm>
            <a:off x="1127448" y="3029844"/>
            <a:ext cx="6696744" cy="3247043"/>
          </a:xfrm>
          <a:prstGeom prst="rect">
            <a:avLst/>
          </a:prstGeom>
          <a:noFill/>
        </p:spPr>
        <p:txBody>
          <a:bodyPr wrap="square" rtlCol="1">
            <a:spAutoFit/>
          </a:bodyPr>
          <a:lstStyle/>
          <a:p>
            <a:pPr marL="342900" indent="-342900">
              <a:spcBef>
                <a:spcPts val="600"/>
              </a:spcBef>
              <a:spcAft>
                <a:spcPts val="1200"/>
              </a:spcAft>
              <a:buFont typeface="Wingdings" panose="05000000000000000000" pitchFamily="2" charset="2"/>
              <a:buChar char="q"/>
            </a:pPr>
            <a:r>
              <a:rPr lang="en-US" sz="2000" dirty="0">
                <a:solidFill>
                  <a:schemeClr val="bg1"/>
                </a:solidFill>
                <a:latin typeface="+mn-lt"/>
              </a:rPr>
              <a:t>All known public key cryptography schemes are vulnerable to Quantum attacks.</a:t>
            </a:r>
          </a:p>
          <a:p>
            <a:pPr marL="342900" indent="-342900">
              <a:spcBef>
                <a:spcPts val="600"/>
              </a:spcBef>
              <a:spcAft>
                <a:spcPts val="1200"/>
              </a:spcAft>
              <a:buFont typeface="Wingdings" panose="05000000000000000000" pitchFamily="2" charset="2"/>
              <a:buChar char="q"/>
            </a:pPr>
            <a:r>
              <a:rPr lang="en-US" sz="2000" dirty="0">
                <a:solidFill>
                  <a:schemeClr val="bg1"/>
                </a:solidFill>
                <a:latin typeface="+mn-lt"/>
              </a:rPr>
              <a:t>In the near future all those schemes will be useless and unprotected from malicious attacks.</a:t>
            </a:r>
          </a:p>
          <a:p>
            <a:pPr marL="342900" indent="-342900">
              <a:spcBef>
                <a:spcPts val="600"/>
              </a:spcBef>
              <a:spcAft>
                <a:spcPts val="1200"/>
              </a:spcAft>
              <a:buFont typeface="Wingdings" panose="05000000000000000000" pitchFamily="2" charset="2"/>
              <a:buChar char="q"/>
            </a:pPr>
            <a:r>
              <a:rPr lang="en-US" sz="2000" dirty="0">
                <a:solidFill>
                  <a:schemeClr val="bg1"/>
                </a:solidFill>
                <a:latin typeface="+mn-lt"/>
              </a:rPr>
              <a:t>Furthermore attackers can Harvest now and decrypt later when possible.</a:t>
            </a:r>
          </a:p>
          <a:p>
            <a:pPr marL="342900" indent="-342900">
              <a:spcBef>
                <a:spcPts val="600"/>
              </a:spcBef>
              <a:spcAft>
                <a:spcPts val="1200"/>
              </a:spcAft>
              <a:buFont typeface="Wingdings" panose="05000000000000000000" pitchFamily="2" charset="2"/>
              <a:buChar char="q"/>
            </a:pPr>
            <a:r>
              <a:rPr lang="en-US" sz="2000" b="0" dirty="0">
                <a:solidFill>
                  <a:schemeClr val="bg1"/>
                </a:solidFill>
                <a:latin typeface="+mj-lt"/>
              </a:rPr>
              <a:t>Traditional security protocols like TLS may become vulnerable. </a:t>
            </a:r>
          </a:p>
        </p:txBody>
      </p:sp>
      <p:pic>
        <p:nvPicPr>
          <p:cNvPr id="4098" name="Picture 2" descr="‪3d Red Question Mark Stock Photo - Download Image Now - Question Mark,  Asking, Three Dimensional - iStock‬‏">
            <a:extLst>
              <a:ext uri="{FF2B5EF4-FFF2-40B4-BE49-F238E27FC236}">
                <a16:creationId xmlns:a16="http://schemas.microsoft.com/office/drawing/2014/main" id="{C9FD504D-522D-5CCD-4A5C-5FF6012230F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6667" y1="80000" x2="46667" y2="80000"/>
                      </a14:backgroundRemoval>
                    </a14:imgEffect>
                  </a14:imgLayer>
                </a14:imgProps>
              </a:ext>
              <a:ext uri="{28A0092B-C50C-407E-A947-70E740481C1C}">
                <a14:useLocalDpi xmlns:a14="http://schemas.microsoft.com/office/drawing/2010/main" val="0"/>
              </a:ext>
            </a:extLst>
          </a:blip>
          <a:srcRect/>
          <a:stretch>
            <a:fillRect/>
          </a:stretch>
        </p:blipFill>
        <p:spPr bwMode="auto">
          <a:xfrm rot="587626">
            <a:off x="8926955" y="319650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3" name="תיבת טקסט 2">
            <a:extLst>
              <a:ext uri="{FF2B5EF4-FFF2-40B4-BE49-F238E27FC236}">
                <a16:creationId xmlns:a16="http://schemas.microsoft.com/office/drawing/2014/main" id="{3E7725C3-67CB-2AA4-0899-2F9E403BAD66}"/>
              </a:ext>
            </a:extLst>
          </p:cNvPr>
          <p:cNvSpPr txBox="1"/>
          <p:nvPr/>
        </p:nvSpPr>
        <p:spPr>
          <a:xfrm>
            <a:off x="8893305" y="5144417"/>
            <a:ext cx="1911386" cy="369332"/>
          </a:xfrm>
          <a:prstGeom prst="rect">
            <a:avLst/>
          </a:prstGeom>
          <a:noFill/>
        </p:spPr>
        <p:txBody>
          <a:bodyPr wrap="square" rtlCol="1">
            <a:spAutoFit/>
          </a:bodyPr>
          <a:lstStyle/>
          <a:p>
            <a:r>
              <a:rPr lang="en-US" b="1" dirty="0">
                <a:solidFill>
                  <a:schemeClr val="bg1"/>
                </a:solidFill>
                <a:latin typeface="+mn-lt"/>
              </a:rPr>
              <a:t>WHAT TO DO?</a:t>
            </a:r>
            <a:endParaRPr lang="he-IL" b="1" dirty="0">
              <a:solidFill>
                <a:schemeClr val="bg1"/>
              </a:solidFill>
              <a:latin typeface="+mn-lt"/>
            </a:endParaRPr>
          </a:p>
        </p:txBody>
      </p:sp>
      <p:sp>
        <p:nvSpPr>
          <p:cNvPr id="4" name="TextBox 3">
            <a:extLst>
              <a:ext uri="{FF2B5EF4-FFF2-40B4-BE49-F238E27FC236}">
                <a16:creationId xmlns:a16="http://schemas.microsoft.com/office/drawing/2014/main" id="{C24D3A5F-9CE3-26FB-AB45-DF361D4819BF}"/>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5</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159761E4-9D14-400E-B6B3-C3709726926A}"/>
              </a:ext>
            </a:extLst>
          </p:cNvPr>
          <p:cNvSpPr>
            <a:spLocks noGrp="1"/>
          </p:cNvSpPr>
          <p:nvPr>
            <p:ph type="title" idx="4294967295"/>
            <p:custDataLst>
              <p:tags r:id="rId1"/>
            </p:custDataLst>
          </p:nvPr>
        </p:nvSpPr>
        <p:spPr>
          <a:xfrm>
            <a:off x="1534077" y="173721"/>
            <a:ext cx="9123846"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lang="en-AU" sz="3600" dirty="0">
                <a:solidFill>
                  <a:schemeClr val="bg1"/>
                </a:solidFill>
              </a:rPr>
              <a:t>Principles of Quantum Computing</a:t>
            </a:r>
            <a:endParaRPr sz="3600" dirty="0">
              <a:solidFill>
                <a:schemeClr val="bg1"/>
              </a:solidFill>
            </a:endParaRPr>
          </a:p>
        </p:txBody>
      </p:sp>
      <p:sp>
        <p:nvSpPr>
          <p:cNvPr id="31747" name="Text Placeholder 2"/>
          <p:cNvSpPr>
            <a:spLocks noGrp="1"/>
          </p:cNvSpPr>
          <p:nvPr>
            <p:ph type="body" sz="quarter" idx="4294967295"/>
            <p:custDataLst>
              <p:tags r:id="rId2"/>
            </p:custDataLst>
          </p:nvPr>
        </p:nvSpPr>
        <p:spPr>
          <a:xfrm>
            <a:off x="407368" y="1124744"/>
            <a:ext cx="8046591" cy="5310236"/>
          </a:xfrm>
          <a:prstGeom prst="rect">
            <a:avLst/>
          </a:prstGeom>
          <a:noFill/>
          <a:ln>
            <a:miter lim="800000"/>
          </a:ln>
        </p:spPr>
        <p:txBody>
          <a:bodyPr vert="horz" wrap="square" lIns="90000" tIns="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5"/>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a:spcBef>
                <a:spcPts val="0"/>
              </a:spcBef>
              <a:spcAft>
                <a:spcPts val="0"/>
              </a:spcAft>
              <a:buFont typeface="Wingdings" panose="05000000000000000000" pitchFamily="2" charset="2"/>
              <a:buChar char="q"/>
            </a:pPr>
            <a:r>
              <a:rPr lang="en-US" sz="1800" dirty="0"/>
              <a:t>Quantum Bits (Qubits): </a:t>
            </a:r>
          </a:p>
          <a:p>
            <a:pPr marL="576072" indent="-283464" algn="l" rtl="0" eaLnBrk="0" fontAlgn="base" hangingPunct="0">
              <a:spcBef>
                <a:spcPts val="0"/>
              </a:spcBef>
              <a:spcAft>
                <a:spcPts val="0"/>
              </a:spcAft>
              <a:buClrTx/>
              <a:buSzPts val="2000"/>
              <a:buFont typeface="Wingdings" panose="05000000000000000000" pitchFamily="2" charset="2"/>
              <a:buChar char="§"/>
            </a:pPr>
            <a:r>
              <a:rPr lang="en-US" sz="1800" b="0" i="0" kern="1200" baseline="0" dirty="0">
                <a:solidFill>
                  <a:srgbClr val="FFFFFF"/>
                </a:solidFill>
                <a:effectLst/>
                <a:latin typeface="Arial" panose="020B0604020202020204" pitchFamily="34" charset="0"/>
                <a:ea typeface="Arial" panose="020B0604020202020204" pitchFamily="34" charset="0"/>
                <a:cs typeface="Arial" panose="020B0604020202020204" pitchFamily="34" charset="0"/>
              </a:rPr>
              <a:t>Basic unit of quantum information</a:t>
            </a:r>
          </a:p>
          <a:p>
            <a:pPr marL="576072" indent="-283464">
              <a:spcBef>
                <a:spcPts val="0"/>
              </a:spcBef>
              <a:spcAft>
                <a:spcPts val="0"/>
              </a:spcAft>
              <a:buSzPts val="2000"/>
              <a:buFont typeface="Wingdings" panose="05000000000000000000" pitchFamily="2" charset="2"/>
              <a:buChar char="§"/>
            </a:pPr>
            <a:r>
              <a:rPr lang="en-US" sz="1800" b="0" i="0" kern="1200" baseline="0" dirty="0">
                <a:solidFill>
                  <a:srgbClr val="FFFFFF"/>
                </a:solidFill>
                <a:effectLst/>
                <a:latin typeface="Arial" panose="020B0604020202020204" pitchFamily="34" charset="0"/>
                <a:ea typeface="Arial" panose="020B0604020202020204" pitchFamily="34" charset="0"/>
                <a:cs typeface="Arial" panose="020B0604020202020204" pitchFamily="34" charset="0"/>
              </a:rPr>
              <a:t>Can exist in multiple states simultaneously (superposition)</a:t>
            </a:r>
            <a:endParaRPr lang="en-AU" sz="1800" dirty="0">
              <a:effectLst/>
            </a:endParaRPr>
          </a:p>
          <a:p>
            <a:pPr lvl="1">
              <a:spcBef>
                <a:spcPts val="0"/>
              </a:spcBef>
              <a:spcAft>
                <a:spcPts val="0"/>
              </a:spcAft>
              <a:buClrTx/>
              <a:buFont typeface="Wingdings" panose="05000000000000000000" pitchFamily="2" charset="2"/>
              <a:buChar char="§"/>
            </a:pPr>
            <a:r>
              <a:rPr lang="en-US" sz="1800" dirty="0"/>
              <a:t>Allows for exponential increase in computing power</a:t>
            </a:r>
            <a:br>
              <a:rPr lang="en-US" sz="1800" dirty="0"/>
            </a:br>
            <a:endParaRPr lang="en-US" sz="1800" dirty="0"/>
          </a:p>
          <a:p>
            <a:pPr>
              <a:spcBef>
                <a:spcPts val="0"/>
              </a:spcBef>
              <a:spcAft>
                <a:spcPts val="0"/>
              </a:spcAft>
              <a:buFont typeface="Wingdings" panose="05000000000000000000" pitchFamily="2" charset="2"/>
              <a:buChar char="q"/>
            </a:pPr>
            <a:r>
              <a:rPr lang="en-US" sz="1800" dirty="0"/>
              <a:t>Superposition: </a:t>
            </a:r>
          </a:p>
          <a:p>
            <a:pPr lvl="1">
              <a:spcBef>
                <a:spcPts val="0"/>
              </a:spcBef>
              <a:spcAft>
                <a:spcPts val="0"/>
              </a:spcAft>
              <a:buClrTx/>
              <a:buFont typeface="Wingdings" panose="05000000000000000000" pitchFamily="2" charset="2"/>
              <a:buChar char="§"/>
            </a:pPr>
            <a:r>
              <a:rPr lang="en-US" sz="1800" b="0" i="0" kern="1200" baseline="0" dirty="0">
                <a:solidFill>
                  <a:srgbClr val="FFFFFF"/>
                </a:solidFill>
                <a:effectLst/>
                <a:latin typeface="Arial" panose="020B0604020202020204" pitchFamily="34" charset="0"/>
                <a:ea typeface="Arial" panose="020B0604020202020204" pitchFamily="34" charset="0"/>
                <a:cs typeface="Arial" panose="020B0604020202020204" pitchFamily="34" charset="0"/>
              </a:rPr>
              <a:t>Qubits can be in multiple states at once</a:t>
            </a:r>
            <a:endParaRPr lang="en-AU" sz="1800" dirty="0">
              <a:effectLst/>
            </a:endParaRPr>
          </a:p>
          <a:p>
            <a:pPr lvl="1">
              <a:spcBef>
                <a:spcPts val="0"/>
              </a:spcBef>
              <a:spcAft>
                <a:spcPts val="0"/>
              </a:spcAft>
              <a:buClrTx/>
              <a:buFont typeface="Wingdings" panose="05000000000000000000" pitchFamily="2" charset="2"/>
              <a:buChar char="§"/>
            </a:pPr>
            <a:r>
              <a:rPr lang="en-US" sz="1800" dirty="0"/>
              <a:t>Allows quantum computers to process multiple possibilities simultaneously</a:t>
            </a:r>
          </a:p>
          <a:p>
            <a:pPr lvl="1">
              <a:spcBef>
                <a:spcPts val="0"/>
              </a:spcBef>
              <a:spcAft>
                <a:spcPts val="0"/>
              </a:spcAft>
              <a:buClrTx/>
              <a:buFont typeface="Wingdings" panose="05000000000000000000" pitchFamily="2" charset="2"/>
              <a:buChar char="§"/>
            </a:pPr>
            <a:r>
              <a:rPr lang="en-US" sz="1800" dirty="0"/>
              <a:t>Enables exponential speedup for certain algorithms</a:t>
            </a:r>
            <a:br>
              <a:rPr lang="en-US" sz="1800" dirty="0"/>
            </a:br>
            <a:endParaRPr lang="en-US" sz="1800" dirty="0"/>
          </a:p>
          <a:p>
            <a:pPr>
              <a:spcBef>
                <a:spcPts val="0"/>
              </a:spcBef>
              <a:spcAft>
                <a:spcPts val="0"/>
              </a:spcAft>
              <a:buFont typeface="Wingdings" panose="05000000000000000000" pitchFamily="2" charset="2"/>
              <a:buChar char="q"/>
            </a:pPr>
            <a:r>
              <a:rPr lang="en-AU" sz="1800" dirty="0"/>
              <a:t>Entanglement: </a:t>
            </a:r>
          </a:p>
          <a:p>
            <a:pPr lvl="1">
              <a:spcBef>
                <a:spcPts val="0"/>
              </a:spcBef>
              <a:spcAft>
                <a:spcPts val="0"/>
              </a:spcAft>
              <a:buClrTx/>
              <a:buFont typeface="Wingdings" panose="05000000000000000000" pitchFamily="2" charset="2"/>
              <a:buChar char="§"/>
            </a:pPr>
            <a:r>
              <a:rPr lang="en-AU" sz="1800" b="0" i="0" kern="1200" baseline="0" dirty="0">
                <a:solidFill>
                  <a:srgbClr val="FFFFFF"/>
                </a:solidFill>
                <a:effectLst/>
                <a:latin typeface="Arial" panose="020B0604020202020204" pitchFamily="34" charset="0"/>
                <a:ea typeface="Arial" panose="020B0604020202020204" pitchFamily="34" charset="0"/>
                <a:cs typeface="Arial" panose="020B0604020202020204" pitchFamily="34" charset="0"/>
              </a:rPr>
              <a:t>Quantum states of multiple particles are correlated</a:t>
            </a:r>
            <a:endParaRPr lang="en-AU" sz="1800" dirty="0">
              <a:effectLst/>
            </a:endParaRPr>
          </a:p>
          <a:p>
            <a:pPr lvl="1">
              <a:spcBef>
                <a:spcPts val="0"/>
              </a:spcBef>
              <a:spcAft>
                <a:spcPts val="0"/>
              </a:spcAft>
              <a:buClrTx/>
              <a:buFont typeface="Wingdings" panose="05000000000000000000" pitchFamily="2" charset="2"/>
              <a:buChar char="§"/>
            </a:pPr>
            <a:r>
              <a:rPr lang="en-AU" sz="1800" dirty="0"/>
              <a:t>Allows for instant communication between entangled particles</a:t>
            </a:r>
          </a:p>
          <a:p>
            <a:pPr lvl="1">
              <a:spcBef>
                <a:spcPts val="0"/>
              </a:spcBef>
              <a:spcAft>
                <a:spcPts val="0"/>
              </a:spcAft>
              <a:buClrTx/>
              <a:buFont typeface="Wingdings" panose="05000000000000000000" pitchFamily="2" charset="2"/>
              <a:buChar char="§"/>
            </a:pPr>
            <a:r>
              <a:rPr lang="en-AU" sz="1800" dirty="0"/>
              <a:t>Crucial for quantum algorithms and quantum cryptography</a:t>
            </a:r>
            <a:br>
              <a:rPr lang="en-AU" sz="1800" dirty="0"/>
            </a:br>
            <a:endParaRPr lang="en-AU" sz="1800" dirty="0"/>
          </a:p>
          <a:p>
            <a:pPr>
              <a:spcBef>
                <a:spcPts val="0"/>
              </a:spcBef>
              <a:spcAft>
                <a:spcPts val="0"/>
              </a:spcAft>
              <a:buFont typeface="Wingdings" panose="05000000000000000000" pitchFamily="2" charset="2"/>
              <a:buChar char="q"/>
            </a:pPr>
            <a:r>
              <a:rPr lang="en-AU" sz="1800" dirty="0"/>
              <a:t>Quantum Algorithms: </a:t>
            </a:r>
            <a:endParaRPr lang="he-IL" sz="1800" dirty="0"/>
          </a:p>
          <a:p>
            <a:pPr marL="576072" indent="-283464" algn="l" rtl="0" eaLnBrk="0" fontAlgn="base" hangingPunct="0">
              <a:spcBef>
                <a:spcPts val="0"/>
              </a:spcBef>
              <a:spcAft>
                <a:spcPts val="0"/>
              </a:spcAft>
              <a:buClrTx/>
              <a:buSzPts val="1800"/>
              <a:buFont typeface="Wingdings" panose="05000000000000000000" pitchFamily="2" charset="2"/>
              <a:buChar char="§"/>
            </a:pPr>
            <a:r>
              <a:rPr lang="en-AU" sz="1800" b="0" i="0" kern="1200" baseline="0" dirty="0">
                <a:solidFill>
                  <a:srgbClr val="FFFFFF"/>
                </a:solidFill>
                <a:effectLst/>
                <a:latin typeface="Arial" panose="020B0604020202020204" pitchFamily="34" charset="0"/>
                <a:ea typeface="Arial" panose="020B0604020202020204" pitchFamily="34" charset="0"/>
                <a:cs typeface="Arial" panose="020B0604020202020204" pitchFamily="34" charset="0"/>
              </a:rPr>
              <a:t>Shor's Algorithm: Efficiently factors large numbers</a:t>
            </a:r>
            <a:endParaRPr lang="en-AU" sz="1800" dirty="0">
              <a:effectLst/>
            </a:endParaRPr>
          </a:p>
          <a:p>
            <a:pPr lvl="1">
              <a:spcBef>
                <a:spcPts val="0"/>
              </a:spcBef>
              <a:spcAft>
                <a:spcPts val="0"/>
              </a:spcAft>
              <a:buClrTx/>
              <a:buFont typeface="Wingdings" panose="05000000000000000000" pitchFamily="2" charset="2"/>
              <a:buChar char="§"/>
            </a:pPr>
            <a:r>
              <a:rPr lang="en-AU" sz="1800" dirty="0"/>
              <a:t>Threaten current cryptographic systems</a:t>
            </a:r>
            <a:endParaRPr lang="en-US" sz="1800" dirty="0"/>
          </a:p>
        </p:txBody>
      </p:sp>
      <p:pic>
        <p:nvPicPr>
          <p:cNvPr id="3" name="Picture 2">
            <a:extLst>
              <a:ext uri="{FF2B5EF4-FFF2-40B4-BE49-F238E27FC236}">
                <a16:creationId xmlns:a16="http://schemas.microsoft.com/office/drawing/2014/main" id="{8F5F7420-97E8-206C-6C28-A9A434AEF011}"/>
              </a:ext>
            </a:extLst>
          </p:cNvPr>
          <p:cNvPicPr>
            <a:picLocks noChangeAspect="1"/>
          </p:cNvPicPr>
          <p:nvPr/>
        </p:nvPicPr>
        <p:blipFill>
          <a:blip r:embed="rId6"/>
          <a:stretch>
            <a:fillRect/>
          </a:stretch>
        </p:blipFill>
        <p:spPr>
          <a:xfrm>
            <a:off x="8832304" y="1340768"/>
            <a:ext cx="3085424" cy="4922448"/>
          </a:xfrm>
          <a:prstGeom prst="rect">
            <a:avLst/>
          </a:prstGeom>
        </p:spPr>
      </p:pic>
      <p:sp>
        <p:nvSpPr>
          <p:cNvPr id="2" name="TextBox 1">
            <a:extLst>
              <a:ext uri="{FF2B5EF4-FFF2-40B4-BE49-F238E27FC236}">
                <a16:creationId xmlns:a16="http://schemas.microsoft.com/office/drawing/2014/main" id="{F595C0E4-2B2F-C26E-F7FA-354B62581939}"/>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6</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6575E66D-9A8B-420E-9F64-92D5E4C3E139}"/>
              </a:ext>
            </a:extLst>
          </p:cNvPr>
          <p:cNvSpPr>
            <a:spLocks noGrp="1"/>
          </p:cNvSpPr>
          <p:nvPr>
            <p:ph type="title" idx="4294967295"/>
            <p:custDataLst>
              <p:tags r:id="rId1"/>
            </p:custDataLst>
          </p:nvPr>
        </p:nvSpPr>
        <p:spPr>
          <a:xfrm>
            <a:off x="2423592" y="764704"/>
            <a:ext cx="6948772"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algn="ctr"/>
            <a:r>
              <a:rPr lang="en-US" sz="3600" b="1" dirty="0">
                <a:solidFill>
                  <a:schemeClr val="bg1"/>
                </a:solidFill>
              </a:rPr>
              <a:t>The Solution - QSSL</a:t>
            </a:r>
            <a:endParaRPr lang="en-US" b="0" dirty="0">
              <a:solidFill>
                <a:schemeClr val="bg1"/>
              </a:solidFill>
            </a:endParaRPr>
          </a:p>
        </p:txBody>
      </p:sp>
      <p:sp>
        <p:nvSpPr>
          <p:cNvPr id="2" name="TextBox 1">
            <a:extLst>
              <a:ext uri="{FF2B5EF4-FFF2-40B4-BE49-F238E27FC236}">
                <a16:creationId xmlns:a16="http://schemas.microsoft.com/office/drawing/2014/main" id="{52444FA0-8FE7-9F6E-4C59-59022EA29041}"/>
              </a:ext>
            </a:extLst>
          </p:cNvPr>
          <p:cNvSpPr txBox="1"/>
          <p:nvPr/>
        </p:nvSpPr>
        <p:spPr>
          <a:xfrm>
            <a:off x="1199456" y="1916832"/>
            <a:ext cx="9937104" cy="3170099"/>
          </a:xfrm>
          <a:prstGeom prst="rect">
            <a:avLst/>
          </a:prstGeom>
          <a:noFill/>
        </p:spPr>
        <p:txBody>
          <a:bodyPr wrap="square" rtlCol="0">
            <a:spAutoFit/>
          </a:bodyPr>
          <a:lstStyle/>
          <a:p>
            <a:r>
              <a:rPr lang="en-US" sz="2000" b="0" dirty="0">
                <a:solidFill>
                  <a:schemeClr val="bg1"/>
                </a:solidFill>
                <a:latin typeface="+mj-lt"/>
              </a:rPr>
              <a:t>QSSL – Quantum (Safe) </a:t>
            </a:r>
            <a:r>
              <a:rPr lang="en-US" sz="2000" dirty="0">
                <a:solidFill>
                  <a:schemeClr val="bg1"/>
                </a:solidFill>
                <a:latin typeface="+mj-lt"/>
              </a:rPr>
              <a:t>Secure </a:t>
            </a:r>
            <a:r>
              <a:rPr lang="en-US" sz="2000" b="0" dirty="0">
                <a:solidFill>
                  <a:schemeClr val="bg1"/>
                </a:solidFill>
                <a:latin typeface="+mj-lt"/>
              </a:rPr>
              <a:t>Sockets </a:t>
            </a:r>
            <a:r>
              <a:rPr lang="en-US" sz="2000" dirty="0">
                <a:solidFill>
                  <a:schemeClr val="bg1"/>
                </a:solidFill>
                <a:latin typeface="+mj-lt"/>
              </a:rPr>
              <a:t>L</a:t>
            </a:r>
            <a:r>
              <a:rPr lang="en-US" sz="2000" b="0" dirty="0">
                <a:solidFill>
                  <a:schemeClr val="bg1"/>
                </a:solidFill>
                <a:latin typeface="+mj-lt"/>
              </a:rPr>
              <a:t>ayer</a:t>
            </a:r>
          </a:p>
          <a:p>
            <a:endParaRPr lang="en-US" sz="2000" b="0" dirty="0">
              <a:solidFill>
                <a:schemeClr val="bg1"/>
              </a:solidFill>
              <a:latin typeface="+mj-lt"/>
            </a:endParaRPr>
          </a:p>
          <a:p>
            <a:r>
              <a:rPr lang="en-US" sz="2000" dirty="0">
                <a:solidFill>
                  <a:schemeClr val="bg1"/>
                </a:solidFill>
                <a:latin typeface="+mj-lt"/>
              </a:rPr>
              <a:t>A </a:t>
            </a:r>
            <a:r>
              <a:rPr lang="en-US" sz="2000" b="0" dirty="0">
                <a:solidFill>
                  <a:schemeClr val="bg1"/>
                </a:solidFill>
                <a:latin typeface="+mj-lt"/>
              </a:rPr>
              <a:t>quantum-resistant algorithms for </a:t>
            </a:r>
            <a:r>
              <a:rPr lang="en-US" sz="2000" b="1" dirty="0">
                <a:solidFill>
                  <a:schemeClr val="bg1"/>
                </a:solidFill>
                <a:latin typeface="+mj-lt"/>
              </a:rPr>
              <a:t>key generation </a:t>
            </a:r>
            <a:r>
              <a:rPr lang="en-US" sz="2000" b="0" dirty="0">
                <a:solidFill>
                  <a:schemeClr val="bg1"/>
                </a:solidFill>
                <a:latin typeface="+mj-lt"/>
              </a:rPr>
              <a:t>and </a:t>
            </a:r>
            <a:r>
              <a:rPr lang="en-US" sz="2000" b="1" dirty="0">
                <a:solidFill>
                  <a:schemeClr val="bg1"/>
                </a:solidFill>
                <a:latin typeface="+mj-lt"/>
              </a:rPr>
              <a:t>digital signatures. </a:t>
            </a:r>
            <a:r>
              <a:rPr lang="en-US" sz="2000" b="0" dirty="0">
                <a:solidFill>
                  <a:schemeClr val="bg1"/>
                </a:solidFill>
                <a:latin typeface="+mj-lt"/>
              </a:rPr>
              <a:t> </a:t>
            </a:r>
          </a:p>
          <a:p>
            <a:endParaRPr lang="en-US" sz="2000" dirty="0">
              <a:solidFill>
                <a:schemeClr val="bg1"/>
              </a:solidFill>
              <a:latin typeface="+mj-lt"/>
            </a:endParaRPr>
          </a:p>
          <a:p>
            <a:r>
              <a:rPr lang="en-US" sz="2000" dirty="0">
                <a:solidFill>
                  <a:schemeClr val="bg1"/>
                </a:solidFill>
                <a:latin typeface="+mj-lt"/>
              </a:rPr>
              <a:t>Which will use algorithms that are unbreakable even by quantum computer (theoretically) in addition to the known algorithms.</a:t>
            </a:r>
            <a:endParaRPr lang="en-US" sz="2000" b="0" dirty="0">
              <a:solidFill>
                <a:schemeClr val="bg1"/>
              </a:solidFill>
              <a:latin typeface="+mj-lt"/>
            </a:endParaRPr>
          </a:p>
          <a:p>
            <a:endParaRPr lang="en-US" sz="2000" b="0" dirty="0">
              <a:solidFill>
                <a:schemeClr val="bg1"/>
              </a:solidFill>
              <a:latin typeface="+mj-lt"/>
            </a:endParaRPr>
          </a:p>
          <a:p>
            <a:r>
              <a:rPr lang="en-US" sz="2000" b="0" dirty="0">
                <a:solidFill>
                  <a:schemeClr val="bg1"/>
                </a:solidFill>
                <a:latin typeface="+mj-lt"/>
              </a:rPr>
              <a:t>NIST - </a:t>
            </a:r>
            <a:r>
              <a:rPr lang="en-US" sz="2000" b="0" i="0" dirty="0">
                <a:solidFill>
                  <a:srgbClr val="E8E8E8"/>
                </a:solidFill>
                <a:effectLst/>
                <a:latin typeface="+mj-lt"/>
              </a:rPr>
              <a:t>National Institute of Standards and Technology, launched a Post-Quantum Cryptography Standardization Project in</a:t>
            </a:r>
            <a:r>
              <a:rPr lang="en-US" sz="2000" i="0" dirty="0">
                <a:solidFill>
                  <a:schemeClr val="bg1"/>
                </a:solidFill>
                <a:effectLst/>
                <a:latin typeface="+mj-lt"/>
              </a:rPr>
              <a:t> 2016 to handle that problem.</a:t>
            </a:r>
            <a:endParaRPr lang="en-US" sz="2000" b="0" dirty="0">
              <a:solidFill>
                <a:schemeClr val="bg1"/>
              </a:solidFill>
              <a:latin typeface="+mj-lt"/>
            </a:endParaRPr>
          </a:p>
          <a:p>
            <a:endParaRPr lang="en-AU" sz="2000" dirty="0">
              <a:latin typeface="+mj-lt"/>
            </a:endParaRPr>
          </a:p>
        </p:txBody>
      </p:sp>
      <p:sp>
        <p:nvSpPr>
          <p:cNvPr id="4" name="TextBox 3">
            <a:extLst>
              <a:ext uri="{FF2B5EF4-FFF2-40B4-BE49-F238E27FC236}">
                <a16:creationId xmlns:a16="http://schemas.microsoft.com/office/drawing/2014/main" id="{02EBB2F3-65A2-5B15-FA81-386EB915EB60}"/>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7</a:t>
            </a:r>
          </a:p>
        </p:txBody>
      </p:sp>
    </p:spTree>
    <p:extLst>
      <p:ext uri="{BB962C8B-B14F-4D97-AF65-F5344CB8AC3E}">
        <p14:creationId xmlns:p14="http://schemas.microsoft.com/office/powerpoint/2010/main" val="166404959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1EC485AE-C12D-F6D2-132C-C99E6EF9A72C}"/>
              </a:ext>
            </a:extLst>
          </p:cNvPr>
          <p:cNvSpPr>
            <a:spLocks noGrp="1"/>
          </p:cNvSpPr>
          <p:nvPr>
            <p:ph type="title" idx="4294967295"/>
            <p:custDataLst>
              <p:tags r:id="rId1"/>
            </p:custDataLst>
          </p:nvPr>
        </p:nvSpPr>
        <p:spPr>
          <a:xfrm>
            <a:off x="4493819" y="548680"/>
            <a:ext cx="2484277"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lang="en-AU" sz="3600" dirty="0">
                <a:solidFill>
                  <a:schemeClr val="bg1"/>
                </a:solidFill>
              </a:rPr>
              <a:t>Our IDEA</a:t>
            </a:r>
            <a:endParaRPr lang="he-IL" altLang="en-US" sz="3600" dirty="0">
              <a:solidFill>
                <a:schemeClr val="bg1"/>
              </a:solidFill>
            </a:endParaRPr>
          </a:p>
        </p:txBody>
      </p:sp>
      <p:sp>
        <p:nvSpPr>
          <p:cNvPr id="28675" name="Text Placeholder 2"/>
          <p:cNvSpPr>
            <a:spLocks noGrp="1"/>
          </p:cNvSpPr>
          <p:nvPr>
            <p:ph type="body" sz="quarter" idx="4294967295"/>
            <p:custDataLst>
              <p:tags r:id="rId2"/>
            </p:custDataLst>
          </p:nvPr>
        </p:nvSpPr>
        <p:spPr>
          <a:xfrm>
            <a:off x="551384" y="1948305"/>
            <a:ext cx="8310543" cy="2961389"/>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5"/>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lvl="1" eaLnBrk="1" hangingPunct="1">
              <a:lnSpc>
                <a:spcPct val="150000"/>
              </a:lnSpc>
              <a:spcAft>
                <a:spcPts val="600"/>
              </a:spcAft>
              <a:buClrTx/>
              <a:buFont typeface="Wingdings" panose="05000000000000000000" pitchFamily="2" charset="2"/>
              <a:buChar char="q"/>
            </a:pPr>
            <a:r>
              <a:rPr lang="en-US" sz="20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Quantum (safe) Secure Socket Layer (QSSL) </a:t>
            </a:r>
            <a:r>
              <a:rPr lang="en-US" altLang="he-IL" sz="2000" dirty="0"/>
              <a:t>:</a:t>
            </a:r>
          </a:p>
          <a:p>
            <a:pPr lvl="2" eaLnBrk="1" hangingPunct="1">
              <a:lnSpc>
                <a:spcPct val="150000"/>
              </a:lnSpc>
              <a:spcAft>
                <a:spcPts val="600"/>
              </a:spcAft>
              <a:buClrTx/>
              <a:buFont typeface="Wingdings" panose="05000000000000000000" pitchFamily="2" charset="2"/>
              <a:buChar char="§"/>
            </a:pPr>
            <a:r>
              <a:rPr lang="en-US" altLang="he-IL" sz="2000" dirty="0"/>
              <a:t>Quantum resistant communication protocol</a:t>
            </a:r>
          </a:p>
          <a:p>
            <a:pPr lvl="2" eaLnBrk="1" hangingPunct="1">
              <a:lnSpc>
                <a:spcPct val="150000"/>
              </a:lnSpc>
              <a:spcAft>
                <a:spcPts val="600"/>
              </a:spcAft>
              <a:buClrTx/>
              <a:buFont typeface="Wingdings" panose="05000000000000000000" pitchFamily="2" charset="2"/>
              <a:buChar char="§"/>
            </a:pPr>
            <a:r>
              <a:rPr lang="en-US" altLang="he-IL" sz="2000" dirty="0"/>
              <a:t>Based on NIST finalist algorithm</a:t>
            </a:r>
          </a:p>
          <a:p>
            <a:pPr lvl="2" eaLnBrk="1" hangingPunct="1">
              <a:lnSpc>
                <a:spcPct val="150000"/>
              </a:lnSpc>
              <a:spcAft>
                <a:spcPts val="600"/>
              </a:spcAft>
              <a:buClrTx/>
              <a:buFont typeface="Wingdings" panose="05000000000000000000" pitchFamily="2" charset="2"/>
              <a:buChar char="§"/>
            </a:pPr>
            <a:r>
              <a:rPr lang="en-US" altLang="he-IL" sz="2000" dirty="0"/>
              <a:t>CRYSTALS - </a:t>
            </a:r>
            <a:r>
              <a:rPr lang="en-US" altLang="he-IL" sz="2000" dirty="0" err="1"/>
              <a:t>Kyber</a:t>
            </a:r>
            <a:r>
              <a:rPr lang="en-US" altLang="he-IL" sz="2000" dirty="0"/>
              <a:t> quantum key generation algorithm (KEM)</a:t>
            </a:r>
          </a:p>
          <a:p>
            <a:pPr lvl="2" eaLnBrk="1" hangingPunct="1">
              <a:lnSpc>
                <a:spcPct val="150000"/>
              </a:lnSpc>
              <a:spcAft>
                <a:spcPts val="600"/>
              </a:spcAft>
              <a:buClrTx/>
              <a:buFont typeface="Wingdings" panose="05000000000000000000" pitchFamily="2" charset="2"/>
              <a:buChar char="§"/>
            </a:pPr>
            <a:r>
              <a:rPr lang="en-US" altLang="he-IL" sz="2000" dirty="0"/>
              <a:t>CRYSTALS - </a:t>
            </a:r>
            <a:r>
              <a:rPr lang="en-AU" sz="2000" dirty="0" err="1"/>
              <a:t>Dilithium</a:t>
            </a:r>
            <a:r>
              <a:rPr lang="en-US" altLang="he-IL" sz="2000" dirty="0"/>
              <a:t> quantum digital signature algorithm</a:t>
            </a:r>
          </a:p>
        </p:txBody>
      </p:sp>
      <p:pic>
        <p:nvPicPr>
          <p:cNvPr id="2" name="תמונה 1">
            <a:extLst>
              <a:ext uri="{FF2B5EF4-FFF2-40B4-BE49-F238E27FC236}">
                <a16:creationId xmlns:a16="http://schemas.microsoft.com/office/drawing/2014/main" id="{7E81594C-F1E9-904D-0132-F0AC8953BF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88288" y="2276872"/>
            <a:ext cx="2593314" cy="2593314"/>
          </a:xfrm>
          <a:prstGeom prst="rect">
            <a:avLst/>
          </a:prstGeom>
        </p:spPr>
      </p:pic>
      <p:sp>
        <p:nvSpPr>
          <p:cNvPr id="3" name="TextBox 2">
            <a:extLst>
              <a:ext uri="{FF2B5EF4-FFF2-40B4-BE49-F238E27FC236}">
                <a16:creationId xmlns:a16="http://schemas.microsoft.com/office/drawing/2014/main" id="{DD4C5016-6C69-4192-4BD9-6FF59A5C56C9}"/>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8</a:t>
            </a:r>
          </a:p>
        </p:txBody>
      </p:sp>
    </p:spTree>
    <p:extLst>
      <p:ext uri="{BB962C8B-B14F-4D97-AF65-F5344CB8AC3E}">
        <p14:creationId xmlns:p14="http://schemas.microsoft.com/office/powerpoint/2010/main" val="369665455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5483D7-FB15-3EAA-81A3-26A0762BFD17}"/>
              </a:ext>
            </a:extLst>
          </p:cNvPr>
          <p:cNvPicPr>
            <a:picLocks noChangeAspect="1"/>
          </p:cNvPicPr>
          <p:nvPr/>
        </p:nvPicPr>
        <p:blipFill>
          <a:blip r:embed="rId4"/>
          <a:stretch>
            <a:fillRect/>
          </a:stretch>
        </p:blipFill>
        <p:spPr>
          <a:xfrm>
            <a:off x="5231904" y="1628800"/>
            <a:ext cx="6575599" cy="4443131"/>
          </a:xfrm>
          <a:prstGeom prst="rect">
            <a:avLst/>
          </a:prstGeom>
        </p:spPr>
      </p:pic>
      <p:sp>
        <p:nvSpPr>
          <p:cNvPr id="2" name="Title 1">
            <a:extLst>
              <a:ext uri="{FF2B5EF4-FFF2-40B4-BE49-F238E27FC236}">
                <a16:creationId xmlns:a16="http://schemas.microsoft.com/office/drawing/2014/main" id="{2317AD10-644B-2320-9B90-AB6A1C696E3E}"/>
              </a:ext>
            </a:extLst>
          </p:cNvPr>
          <p:cNvSpPr txBox="1">
            <a:spLocks/>
          </p:cNvSpPr>
          <p:nvPr>
            <p:custDataLst>
              <p:tags r:id="rId1"/>
            </p:custDataLst>
          </p:nvPr>
        </p:nvSpPr>
        <p:spPr bwMode="gray">
          <a:xfrm>
            <a:off x="2855639" y="354021"/>
            <a:ext cx="6480720"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r>
              <a:rPr lang="en-AU" sz="3600" dirty="0">
                <a:solidFill>
                  <a:schemeClr val="bg1"/>
                </a:solidFill>
              </a:rPr>
              <a:t>Learning with Errors</a:t>
            </a:r>
            <a:endParaRPr lang="en-AU" b="0" dirty="0">
              <a:solidFill>
                <a:schemeClr val="bg1"/>
              </a:solidFill>
            </a:endParaRPr>
          </a:p>
        </p:txBody>
      </p:sp>
      <p:sp>
        <p:nvSpPr>
          <p:cNvPr id="3" name="TextBox 1">
            <a:extLst>
              <a:ext uri="{FF2B5EF4-FFF2-40B4-BE49-F238E27FC236}">
                <a16:creationId xmlns:a16="http://schemas.microsoft.com/office/drawing/2014/main" id="{71ED104D-DF93-1430-4E02-39FC25CF3522}"/>
              </a:ext>
            </a:extLst>
          </p:cNvPr>
          <p:cNvSpPr txBox="1"/>
          <p:nvPr/>
        </p:nvSpPr>
        <p:spPr>
          <a:xfrm>
            <a:off x="409386" y="1690062"/>
            <a:ext cx="4822518" cy="4401205"/>
          </a:xfrm>
          <a:prstGeom prst="rect">
            <a:avLst/>
          </a:prstGeom>
          <a:noFill/>
        </p:spPr>
        <p:txBody>
          <a:bodyPr wrap="square" rtlCol="0">
            <a:spAutoFit/>
          </a:bodyPr>
          <a:lstStyle/>
          <a:p>
            <a:pPr marL="342900" indent="-342900">
              <a:buFont typeface="Wingdings" panose="05000000000000000000" pitchFamily="2" charset="2"/>
              <a:buChar char="q"/>
            </a:pPr>
            <a:r>
              <a:rPr lang="en-US" sz="2000" dirty="0">
                <a:solidFill>
                  <a:schemeClr val="bg1"/>
                </a:solidFill>
                <a:latin typeface="+mn-lt"/>
              </a:rPr>
              <a:t>Learning with errors (LWE) - is a mathematical problem that is widely used to create secure encryption algorithms.</a:t>
            </a:r>
          </a:p>
          <a:p>
            <a:pPr marL="342900" indent="-342900">
              <a:buFont typeface="Wingdings" panose="05000000000000000000" pitchFamily="2" charset="2"/>
              <a:buChar char="q"/>
            </a:pPr>
            <a:endParaRPr lang="en-US" sz="2000" dirty="0">
              <a:solidFill>
                <a:schemeClr val="bg1"/>
              </a:solidFill>
              <a:latin typeface="+mn-lt"/>
            </a:endParaRPr>
          </a:p>
          <a:p>
            <a:pPr marL="342900" indent="-342900">
              <a:buFont typeface="Wingdings" panose="05000000000000000000" pitchFamily="2" charset="2"/>
              <a:buChar char="q"/>
            </a:pPr>
            <a:r>
              <a:rPr lang="en-US" sz="2000" dirty="0">
                <a:solidFill>
                  <a:schemeClr val="bg1"/>
                </a:solidFill>
                <a:latin typeface="+mn-lt"/>
              </a:rPr>
              <a:t>It is based on the idea of representing secret information as a set of equations with errors. </a:t>
            </a:r>
          </a:p>
          <a:p>
            <a:pPr marL="342900" indent="-342900">
              <a:buFont typeface="Wingdings" panose="05000000000000000000" pitchFamily="2" charset="2"/>
              <a:buChar char="q"/>
            </a:pPr>
            <a:endParaRPr lang="en-US" sz="2000" dirty="0">
              <a:solidFill>
                <a:schemeClr val="bg1"/>
              </a:solidFill>
              <a:latin typeface="+mn-lt"/>
            </a:endParaRPr>
          </a:p>
          <a:p>
            <a:pPr marL="342900" indent="-342900">
              <a:buFont typeface="Wingdings" panose="05000000000000000000" pitchFamily="2" charset="2"/>
              <a:buChar char="q"/>
            </a:pPr>
            <a:r>
              <a:rPr lang="en-US" sz="2000" dirty="0">
                <a:solidFill>
                  <a:schemeClr val="bg1"/>
                </a:solidFill>
                <a:latin typeface="+mn-lt"/>
              </a:rPr>
              <a:t>LWE is a way to hide the value of a secret by introducing noise to it</a:t>
            </a:r>
          </a:p>
          <a:p>
            <a:pPr marL="342900" indent="-342900">
              <a:buFont typeface="Wingdings" panose="05000000000000000000" pitchFamily="2" charset="2"/>
              <a:buChar char="q"/>
            </a:pPr>
            <a:endParaRPr lang="en-US" sz="2000" dirty="0">
              <a:solidFill>
                <a:schemeClr val="bg1"/>
              </a:solidFill>
              <a:latin typeface="+mn-lt"/>
            </a:endParaRPr>
          </a:p>
          <a:p>
            <a:pPr marL="342900" indent="-342900">
              <a:buFont typeface="Wingdings" panose="05000000000000000000" pitchFamily="2" charset="2"/>
              <a:buChar char="q"/>
            </a:pPr>
            <a:r>
              <a:rPr lang="en-US" sz="2000" dirty="0">
                <a:solidFill>
                  <a:schemeClr val="bg1"/>
                </a:solidFill>
                <a:latin typeface="+mn-lt"/>
              </a:rPr>
              <a:t>LWE is the foundation for quantum resistant algorithms</a:t>
            </a:r>
          </a:p>
        </p:txBody>
      </p:sp>
      <p:sp>
        <p:nvSpPr>
          <p:cNvPr id="4" name="TextBox 3">
            <a:extLst>
              <a:ext uri="{FF2B5EF4-FFF2-40B4-BE49-F238E27FC236}">
                <a16:creationId xmlns:a16="http://schemas.microsoft.com/office/drawing/2014/main" id="{A3755F5E-04C9-B421-96F7-C55BE9CA4F75}"/>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9</a:t>
            </a:r>
          </a:p>
        </p:txBody>
      </p:sp>
    </p:spTree>
    <p:extLst>
      <p:ext uri="{BB962C8B-B14F-4D97-AF65-F5344CB8AC3E}">
        <p14:creationId xmlns:p14="http://schemas.microsoft.com/office/powerpoint/2010/main" val="229180837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17.01.25"/>
  <p:tag name="AS_TITLE" val="Aspose.Slides for .NET 4.0"/>
  <p:tag name="AS_VERSION" val="17.1"/>
</p:tagLst>
</file>

<file path=ppt/tags/tag10.xml><?xml version="1.0" encoding="utf-8"?>
<p:tagLst xmlns:a="http://schemas.openxmlformats.org/drawingml/2006/main" xmlns:r="http://schemas.openxmlformats.org/officeDocument/2006/relationships" xmlns:p="http://schemas.openxmlformats.org/presentationml/2006/main">
  <p:tag name="AS_UNIQUEID" val="175"/>
</p:tagLst>
</file>

<file path=ppt/tags/tag100.xml><?xml version="1.0" encoding="utf-8"?>
<p:tagLst xmlns:a="http://schemas.openxmlformats.org/drawingml/2006/main" xmlns:r="http://schemas.openxmlformats.org/officeDocument/2006/relationships" xmlns:p="http://schemas.openxmlformats.org/presentationml/2006/main">
  <p:tag name="AS_UNIQUEID" val="295"/>
</p:tagLst>
</file>

<file path=ppt/tags/tag101.xml><?xml version="1.0" encoding="utf-8"?>
<p:tagLst xmlns:a="http://schemas.openxmlformats.org/drawingml/2006/main" xmlns:r="http://schemas.openxmlformats.org/officeDocument/2006/relationships" xmlns:p="http://schemas.openxmlformats.org/presentationml/2006/main">
  <p:tag name="AS_UNIQUEID" val="296"/>
</p:tagLst>
</file>

<file path=ppt/tags/tag102.xml><?xml version="1.0" encoding="utf-8"?>
<p:tagLst xmlns:a="http://schemas.openxmlformats.org/drawingml/2006/main" xmlns:r="http://schemas.openxmlformats.org/officeDocument/2006/relationships" xmlns:p="http://schemas.openxmlformats.org/presentationml/2006/main">
  <p:tag name="AS_UNIQUEID" val="297"/>
</p:tagLst>
</file>

<file path=ppt/tags/tag103.xml><?xml version="1.0" encoding="utf-8"?>
<p:tagLst xmlns:a="http://schemas.openxmlformats.org/drawingml/2006/main" xmlns:r="http://schemas.openxmlformats.org/officeDocument/2006/relationships" xmlns:p="http://schemas.openxmlformats.org/presentationml/2006/main">
  <p:tag name="AS_UNIQUEID" val="298"/>
</p:tagLst>
</file>

<file path=ppt/tags/tag104.xml><?xml version="1.0" encoding="utf-8"?>
<p:tagLst xmlns:a="http://schemas.openxmlformats.org/drawingml/2006/main" xmlns:r="http://schemas.openxmlformats.org/officeDocument/2006/relationships" xmlns:p="http://schemas.openxmlformats.org/presentationml/2006/main">
  <p:tag name="AS_UNIQUEID" val="299"/>
</p:tagLst>
</file>

<file path=ppt/tags/tag105.xml><?xml version="1.0" encoding="utf-8"?>
<p:tagLst xmlns:a="http://schemas.openxmlformats.org/drawingml/2006/main" xmlns:r="http://schemas.openxmlformats.org/officeDocument/2006/relationships" xmlns:p="http://schemas.openxmlformats.org/presentationml/2006/main">
  <p:tag name="AS_UNIQUEID" val="289"/>
</p:tagLst>
</file>

<file path=ppt/tags/tag106.xml><?xml version="1.0" encoding="utf-8"?>
<p:tagLst xmlns:a="http://schemas.openxmlformats.org/drawingml/2006/main" xmlns:r="http://schemas.openxmlformats.org/officeDocument/2006/relationships" xmlns:p="http://schemas.openxmlformats.org/presentationml/2006/main">
  <p:tag name="AS_UNIQUEID" val="290"/>
</p:tagLst>
</file>

<file path=ppt/tags/tag107.xml><?xml version="1.0" encoding="utf-8"?>
<p:tagLst xmlns:a="http://schemas.openxmlformats.org/drawingml/2006/main" xmlns:r="http://schemas.openxmlformats.org/officeDocument/2006/relationships" xmlns:p="http://schemas.openxmlformats.org/presentationml/2006/main">
  <p:tag name="AS_UNIQUEID" val="285"/>
</p:tagLst>
</file>

<file path=ppt/tags/tag108.xml><?xml version="1.0" encoding="utf-8"?>
<p:tagLst xmlns:a="http://schemas.openxmlformats.org/drawingml/2006/main" xmlns:r="http://schemas.openxmlformats.org/officeDocument/2006/relationships" xmlns:p="http://schemas.openxmlformats.org/presentationml/2006/main">
  <p:tag name="AS_UNIQUEID" val="305"/>
</p:tagLst>
</file>

<file path=ppt/tags/tag109.xml><?xml version="1.0" encoding="utf-8"?>
<p:tagLst xmlns:a="http://schemas.openxmlformats.org/drawingml/2006/main" xmlns:r="http://schemas.openxmlformats.org/officeDocument/2006/relationships" xmlns:p="http://schemas.openxmlformats.org/presentationml/2006/main">
  <p:tag name="AS_UNIQUEID" val="319"/>
</p:tagLst>
</file>

<file path=ppt/tags/tag11.xml><?xml version="1.0" encoding="utf-8"?>
<p:tagLst xmlns:a="http://schemas.openxmlformats.org/drawingml/2006/main" xmlns:r="http://schemas.openxmlformats.org/officeDocument/2006/relationships" xmlns:p="http://schemas.openxmlformats.org/presentationml/2006/main">
  <p:tag name="AS_UNIQUEID" val="178"/>
</p:tagLst>
</file>

<file path=ppt/tags/tag110.xml><?xml version="1.0" encoding="utf-8"?>
<p:tagLst xmlns:a="http://schemas.openxmlformats.org/drawingml/2006/main" xmlns:r="http://schemas.openxmlformats.org/officeDocument/2006/relationships" xmlns:p="http://schemas.openxmlformats.org/presentationml/2006/main">
  <p:tag name="AS_UNIQUEID" val="332"/>
</p:tagLst>
</file>

<file path=ppt/tags/tag111.xml><?xml version="1.0" encoding="utf-8"?>
<p:tagLst xmlns:a="http://schemas.openxmlformats.org/drawingml/2006/main" xmlns:r="http://schemas.openxmlformats.org/officeDocument/2006/relationships" xmlns:p="http://schemas.openxmlformats.org/presentationml/2006/main">
  <p:tag name="AS_UNIQUEID" val="333"/>
</p:tagLst>
</file>

<file path=ppt/tags/tag112.xml><?xml version="1.0" encoding="utf-8"?>
<p:tagLst xmlns:a="http://schemas.openxmlformats.org/drawingml/2006/main" xmlns:r="http://schemas.openxmlformats.org/officeDocument/2006/relationships" xmlns:p="http://schemas.openxmlformats.org/presentationml/2006/main">
  <p:tag name="AS_UNIQUEID" val="320"/>
</p:tagLst>
</file>

<file path=ppt/tags/tag113.xml><?xml version="1.0" encoding="utf-8"?>
<p:tagLst xmlns:a="http://schemas.openxmlformats.org/drawingml/2006/main" xmlns:r="http://schemas.openxmlformats.org/officeDocument/2006/relationships" xmlns:p="http://schemas.openxmlformats.org/presentationml/2006/main">
  <p:tag name="AS_UNIQUEID" val="323"/>
</p:tagLst>
</file>

<file path=ppt/tags/tag114.xml><?xml version="1.0" encoding="utf-8"?>
<p:tagLst xmlns:a="http://schemas.openxmlformats.org/drawingml/2006/main" xmlns:r="http://schemas.openxmlformats.org/officeDocument/2006/relationships" xmlns:p="http://schemas.openxmlformats.org/presentationml/2006/main">
  <p:tag name="AS_UNIQUEID" val="324"/>
</p:tagLst>
</file>

<file path=ppt/tags/tag115.xml><?xml version="1.0" encoding="utf-8"?>
<p:tagLst xmlns:a="http://schemas.openxmlformats.org/drawingml/2006/main" xmlns:r="http://schemas.openxmlformats.org/officeDocument/2006/relationships" xmlns:p="http://schemas.openxmlformats.org/presentationml/2006/main">
  <p:tag name="AS_UNIQUEID" val="325"/>
</p:tagLst>
</file>

<file path=ppt/tags/tag116.xml><?xml version="1.0" encoding="utf-8"?>
<p:tagLst xmlns:a="http://schemas.openxmlformats.org/drawingml/2006/main" xmlns:r="http://schemas.openxmlformats.org/officeDocument/2006/relationships" xmlns:p="http://schemas.openxmlformats.org/presentationml/2006/main">
  <p:tag name="AS_UNIQUEID" val="326"/>
</p:tagLst>
</file>

<file path=ppt/tags/tag117.xml><?xml version="1.0" encoding="utf-8"?>
<p:tagLst xmlns:a="http://schemas.openxmlformats.org/drawingml/2006/main" xmlns:r="http://schemas.openxmlformats.org/officeDocument/2006/relationships" xmlns:p="http://schemas.openxmlformats.org/presentationml/2006/main">
  <p:tag name="AS_UNIQUEID" val="327"/>
</p:tagLst>
</file>

<file path=ppt/tags/tag118.xml><?xml version="1.0" encoding="utf-8"?>
<p:tagLst xmlns:a="http://schemas.openxmlformats.org/drawingml/2006/main" xmlns:r="http://schemas.openxmlformats.org/officeDocument/2006/relationships" xmlns:p="http://schemas.openxmlformats.org/presentationml/2006/main">
  <p:tag name="AS_UNIQUEID" val="328"/>
</p:tagLst>
</file>

<file path=ppt/tags/tag119.xml><?xml version="1.0" encoding="utf-8"?>
<p:tagLst xmlns:a="http://schemas.openxmlformats.org/drawingml/2006/main" xmlns:r="http://schemas.openxmlformats.org/officeDocument/2006/relationships" xmlns:p="http://schemas.openxmlformats.org/presentationml/2006/main">
  <p:tag name="AS_UNIQUEID" val="329"/>
</p:tagLst>
</file>

<file path=ppt/tags/tag12.xml><?xml version="1.0" encoding="utf-8"?>
<p:tagLst xmlns:a="http://schemas.openxmlformats.org/drawingml/2006/main" xmlns:r="http://schemas.openxmlformats.org/officeDocument/2006/relationships" xmlns:p="http://schemas.openxmlformats.org/presentationml/2006/main">
  <p:tag name="AS_UNIQUEID" val="179"/>
</p:tagLst>
</file>

<file path=ppt/tags/tag120.xml><?xml version="1.0" encoding="utf-8"?>
<p:tagLst xmlns:a="http://schemas.openxmlformats.org/drawingml/2006/main" xmlns:r="http://schemas.openxmlformats.org/officeDocument/2006/relationships" xmlns:p="http://schemas.openxmlformats.org/presentationml/2006/main">
  <p:tag name="AS_UNIQUEID" val="330"/>
</p:tagLst>
</file>

<file path=ppt/tags/tag121.xml><?xml version="1.0" encoding="utf-8"?>
<p:tagLst xmlns:a="http://schemas.openxmlformats.org/drawingml/2006/main" xmlns:r="http://schemas.openxmlformats.org/officeDocument/2006/relationships" xmlns:p="http://schemas.openxmlformats.org/presentationml/2006/main">
  <p:tag name="AS_UNIQUEID" val="331"/>
</p:tagLst>
</file>

<file path=ppt/tags/tag122.xml><?xml version="1.0" encoding="utf-8"?>
<p:tagLst xmlns:a="http://schemas.openxmlformats.org/drawingml/2006/main" xmlns:r="http://schemas.openxmlformats.org/officeDocument/2006/relationships" xmlns:p="http://schemas.openxmlformats.org/presentationml/2006/main">
  <p:tag name="AS_UNIQUEID" val="321"/>
</p:tagLst>
</file>

<file path=ppt/tags/tag123.xml><?xml version="1.0" encoding="utf-8"?>
<p:tagLst xmlns:a="http://schemas.openxmlformats.org/drawingml/2006/main" xmlns:r="http://schemas.openxmlformats.org/officeDocument/2006/relationships" xmlns:p="http://schemas.openxmlformats.org/presentationml/2006/main">
  <p:tag name="AS_UNIQUEID" val="322"/>
</p:tagLst>
</file>

<file path=ppt/tags/tag124.xml><?xml version="1.0" encoding="utf-8"?>
<p:tagLst xmlns:a="http://schemas.openxmlformats.org/drawingml/2006/main" xmlns:r="http://schemas.openxmlformats.org/officeDocument/2006/relationships" xmlns:p="http://schemas.openxmlformats.org/presentationml/2006/main">
  <p:tag name="AS_UNIQUEID" val="306"/>
</p:tagLst>
</file>

<file path=ppt/tags/tag125.xml><?xml version="1.0" encoding="utf-8"?>
<p:tagLst xmlns:a="http://schemas.openxmlformats.org/drawingml/2006/main" xmlns:r="http://schemas.openxmlformats.org/officeDocument/2006/relationships" xmlns:p="http://schemas.openxmlformats.org/presentationml/2006/main">
  <p:tag name="AS_UNIQUEID" val="310"/>
</p:tagLst>
</file>

<file path=ppt/tags/tag126.xml><?xml version="1.0" encoding="utf-8"?>
<p:tagLst xmlns:a="http://schemas.openxmlformats.org/drawingml/2006/main" xmlns:r="http://schemas.openxmlformats.org/officeDocument/2006/relationships" xmlns:p="http://schemas.openxmlformats.org/presentationml/2006/main">
  <p:tag name="AS_UNIQUEID" val="311"/>
</p:tagLst>
</file>

<file path=ppt/tags/tag127.xml><?xml version="1.0" encoding="utf-8"?>
<p:tagLst xmlns:a="http://schemas.openxmlformats.org/drawingml/2006/main" xmlns:r="http://schemas.openxmlformats.org/officeDocument/2006/relationships" xmlns:p="http://schemas.openxmlformats.org/presentationml/2006/main">
  <p:tag name="AS_UNIQUEID" val="312"/>
</p:tagLst>
</file>

<file path=ppt/tags/tag128.xml><?xml version="1.0" encoding="utf-8"?>
<p:tagLst xmlns:a="http://schemas.openxmlformats.org/drawingml/2006/main" xmlns:r="http://schemas.openxmlformats.org/officeDocument/2006/relationships" xmlns:p="http://schemas.openxmlformats.org/presentationml/2006/main">
  <p:tag name="AS_UNIQUEID" val="313"/>
</p:tagLst>
</file>

<file path=ppt/tags/tag129.xml><?xml version="1.0" encoding="utf-8"?>
<p:tagLst xmlns:a="http://schemas.openxmlformats.org/drawingml/2006/main" xmlns:r="http://schemas.openxmlformats.org/officeDocument/2006/relationships" xmlns:p="http://schemas.openxmlformats.org/presentationml/2006/main">
  <p:tag name="AS_UNIQUEID" val="314"/>
</p:tagLst>
</file>

<file path=ppt/tags/tag13.xml><?xml version="1.0" encoding="utf-8"?>
<p:tagLst xmlns:a="http://schemas.openxmlformats.org/drawingml/2006/main" xmlns:r="http://schemas.openxmlformats.org/officeDocument/2006/relationships" xmlns:p="http://schemas.openxmlformats.org/presentationml/2006/main">
  <p:tag name="AS_UNIQUEID" val="180"/>
</p:tagLst>
</file>

<file path=ppt/tags/tag130.xml><?xml version="1.0" encoding="utf-8"?>
<p:tagLst xmlns:a="http://schemas.openxmlformats.org/drawingml/2006/main" xmlns:r="http://schemas.openxmlformats.org/officeDocument/2006/relationships" xmlns:p="http://schemas.openxmlformats.org/presentationml/2006/main">
  <p:tag name="AS_UNIQUEID" val="315"/>
</p:tagLst>
</file>

<file path=ppt/tags/tag131.xml><?xml version="1.0" encoding="utf-8"?>
<p:tagLst xmlns:a="http://schemas.openxmlformats.org/drawingml/2006/main" xmlns:r="http://schemas.openxmlformats.org/officeDocument/2006/relationships" xmlns:p="http://schemas.openxmlformats.org/presentationml/2006/main">
  <p:tag name="AS_UNIQUEID" val="316"/>
</p:tagLst>
</file>

<file path=ppt/tags/tag132.xml><?xml version="1.0" encoding="utf-8"?>
<p:tagLst xmlns:a="http://schemas.openxmlformats.org/drawingml/2006/main" xmlns:r="http://schemas.openxmlformats.org/officeDocument/2006/relationships" xmlns:p="http://schemas.openxmlformats.org/presentationml/2006/main">
  <p:tag name="AS_UNIQUEID" val="317"/>
</p:tagLst>
</file>

<file path=ppt/tags/tag133.xml><?xml version="1.0" encoding="utf-8"?>
<p:tagLst xmlns:a="http://schemas.openxmlformats.org/drawingml/2006/main" xmlns:r="http://schemas.openxmlformats.org/officeDocument/2006/relationships" xmlns:p="http://schemas.openxmlformats.org/presentationml/2006/main">
  <p:tag name="AS_UNIQUEID" val="318"/>
</p:tagLst>
</file>

<file path=ppt/tags/tag134.xml><?xml version="1.0" encoding="utf-8"?>
<p:tagLst xmlns:a="http://schemas.openxmlformats.org/drawingml/2006/main" xmlns:r="http://schemas.openxmlformats.org/officeDocument/2006/relationships" xmlns:p="http://schemas.openxmlformats.org/presentationml/2006/main">
  <p:tag name="AS_UNIQUEID" val="307"/>
</p:tagLst>
</file>

<file path=ppt/tags/tag135.xml><?xml version="1.0" encoding="utf-8"?>
<p:tagLst xmlns:a="http://schemas.openxmlformats.org/drawingml/2006/main" xmlns:r="http://schemas.openxmlformats.org/officeDocument/2006/relationships" xmlns:p="http://schemas.openxmlformats.org/presentationml/2006/main">
  <p:tag name="AS_UNIQUEID" val="308"/>
</p:tagLst>
</file>

<file path=ppt/tags/tag136.xml><?xml version="1.0" encoding="utf-8"?>
<p:tagLst xmlns:a="http://schemas.openxmlformats.org/drawingml/2006/main" xmlns:r="http://schemas.openxmlformats.org/officeDocument/2006/relationships" xmlns:p="http://schemas.openxmlformats.org/presentationml/2006/main">
  <p:tag name="AS_UNIQUEID" val="309"/>
</p:tagLst>
</file>

<file path=ppt/tags/tag137.xml><?xml version="1.0" encoding="utf-8"?>
<p:tagLst xmlns:a="http://schemas.openxmlformats.org/drawingml/2006/main" xmlns:r="http://schemas.openxmlformats.org/officeDocument/2006/relationships" xmlns:p="http://schemas.openxmlformats.org/presentationml/2006/main">
  <p:tag name="AS_UNIQUEID" val="303"/>
</p:tagLst>
</file>

<file path=ppt/tags/tag138.xml><?xml version="1.0" encoding="utf-8"?>
<p:tagLst xmlns:a="http://schemas.openxmlformats.org/drawingml/2006/main" xmlns:r="http://schemas.openxmlformats.org/officeDocument/2006/relationships" xmlns:p="http://schemas.openxmlformats.org/presentationml/2006/main">
  <p:tag name="AS_UNIQUEID" val="337"/>
</p:tagLst>
</file>

<file path=ppt/tags/tag139.xml><?xml version="1.0" encoding="utf-8"?>
<p:tagLst xmlns:a="http://schemas.openxmlformats.org/drawingml/2006/main" xmlns:r="http://schemas.openxmlformats.org/officeDocument/2006/relationships" xmlns:p="http://schemas.openxmlformats.org/presentationml/2006/main">
  <p:tag name="AS_UNIQUEID" val="352"/>
</p:tagLst>
</file>

<file path=ppt/tags/tag14.xml><?xml version="1.0" encoding="utf-8"?>
<p:tagLst xmlns:a="http://schemas.openxmlformats.org/drawingml/2006/main" xmlns:r="http://schemas.openxmlformats.org/officeDocument/2006/relationships" xmlns:p="http://schemas.openxmlformats.org/presentationml/2006/main">
  <p:tag name="AS_UNIQUEID" val="176"/>
</p:tagLst>
</file>

<file path=ppt/tags/tag140.xml><?xml version="1.0" encoding="utf-8"?>
<p:tagLst xmlns:a="http://schemas.openxmlformats.org/drawingml/2006/main" xmlns:r="http://schemas.openxmlformats.org/officeDocument/2006/relationships" xmlns:p="http://schemas.openxmlformats.org/presentationml/2006/main">
  <p:tag name="AS_UNIQUEID" val="365"/>
</p:tagLst>
</file>

<file path=ppt/tags/tag141.xml><?xml version="1.0" encoding="utf-8"?>
<p:tagLst xmlns:a="http://schemas.openxmlformats.org/drawingml/2006/main" xmlns:r="http://schemas.openxmlformats.org/officeDocument/2006/relationships" xmlns:p="http://schemas.openxmlformats.org/presentationml/2006/main">
  <p:tag name="AS_UNIQUEID" val="366"/>
</p:tagLst>
</file>

<file path=ppt/tags/tag142.xml><?xml version="1.0" encoding="utf-8"?>
<p:tagLst xmlns:a="http://schemas.openxmlformats.org/drawingml/2006/main" xmlns:r="http://schemas.openxmlformats.org/officeDocument/2006/relationships" xmlns:p="http://schemas.openxmlformats.org/presentationml/2006/main">
  <p:tag name="AS_UNIQUEID" val="353"/>
</p:tagLst>
</file>

<file path=ppt/tags/tag143.xml><?xml version="1.0" encoding="utf-8"?>
<p:tagLst xmlns:a="http://schemas.openxmlformats.org/drawingml/2006/main" xmlns:r="http://schemas.openxmlformats.org/officeDocument/2006/relationships" xmlns:p="http://schemas.openxmlformats.org/presentationml/2006/main">
  <p:tag name="AS_UNIQUEID" val="354"/>
</p:tagLst>
</file>

<file path=ppt/tags/tag144.xml><?xml version="1.0" encoding="utf-8"?>
<p:tagLst xmlns:a="http://schemas.openxmlformats.org/drawingml/2006/main" xmlns:r="http://schemas.openxmlformats.org/officeDocument/2006/relationships" xmlns:p="http://schemas.openxmlformats.org/presentationml/2006/main">
  <p:tag name="AS_UNIQUEID" val="355"/>
</p:tagLst>
</file>

<file path=ppt/tags/tag145.xml><?xml version="1.0" encoding="utf-8"?>
<p:tagLst xmlns:a="http://schemas.openxmlformats.org/drawingml/2006/main" xmlns:r="http://schemas.openxmlformats.org/officeDocument/2006/relationships" xmlns:p="http://schemas.openxmlformats.org/presentationml/2006/main">
  <p:tag name="AS_UNIQUEID" val="356"/>
</p:tagLst>
</file>

<file path=ppt/tags/tag146.xml><?xml version="1.0" encoding="utf-8"?>
<p:tagLst xmlns:a="http://schemas.openxmlformats.org/drawingml/2006/main" xmlns:r="http://schemas.openxmlformats.org/officeDocument/2006/relationships" xmlns:p="http://schemas.openxmlformats.org/presentationml/2006/main">
  <p:tag name="AS_UNIQUEID" val="357"/>
</p:tagLst>
</file>

<file path=ppt/tags/tag147.xml><?xml version="1.0" encoding="utf-8"?>
<p:tagLst xmlns:a="http://schemas.openxmlformats.org/drawingml/2006/main" xmlns:r="http://schemas.openxmlformats.org/officeDocument/2006/relationships" xmlns:p="http://schemas.openxmlformats.org/presentationml/2006/main">
  <p:tag name="AS_UNIQUEID" val="358"/>
</p:tagLst>
</file>

<file path=ppt/tags/tag148.xml><?xml version="1.0" encoding="utf-8"?>
<p:tagLst xmlns:a="http://schemas.openxmlformats.org/drawingml/2006/main" xmlns:r="http://schemas.openxmlformats.org/officeDocument/2006/relationships" xmlns:p="http://schemas.openxmlformats.org/presentationml/2006/main">
  <p:tag name="AS_UNIQUEID" val="359"/>
</p:tagLst>
</file>

<file path=ppt/tags/tag149.xml><?xml version="1.0" encoding="utf-8"?>
<p:tagLst xmlns:a="http://schemas.openxmlformats.org/drawingml/2006/main" xmlns:r="http://schemas.openxmlformats.org/officeDocument/2006/relationships" xmlns:p="http://schemas.openxmlformats.org/presentationml/2006/main">
  <p:tag name="AS_UNIQUEID" val="360"/>
</p:tagLst>
</file>

<file path=ppt/tags/tag15.xml><?xml version="1.0" encoding="utf-8"?>
<p:tagLst xmlns:a="http://schemas.openxmlformats.org/drawingml/2006/main" xmlns:r="http://schemas.openxmlformats.org/officeDocument/2006/relationships" xmlns:p="http://schemas.openxmlformats.org/presentationml/2006/main">
  <p:tag name="AS_UNIQUEID" val="177"/>
</p:tagLst>
</file>

<file path=ppt/tags/tag150.xml><?xml version="1.0" encoding="utf-8"?>
<p:tagLst xmlns:a="http://schemas.openxmlformats.org/drawingml/2006/main" xmlns:r="http://schemas.openxmlformats.org/officeDocument/2006/relationships" xmlns:p="http://schemas.openxmlformats.org/presentationml/2006/main">
  <p:tag name="AS_UNIQUEID" val="361"/>
</p:tagLst>
</file>

<file path=ppt/tags/tag151.xml><?xml version="1.0" encoding="utf-8"?>
<p:tagLst xmlns:a="http://schemas.openxmlformats.org/drawingml/2006/main" xmlns:r="http://schemas.openxmlformats.org/officeDocument/2006/relationships" xmlns:p="http://schemas.openxmlformats.org/presentationml/2006/main">
  <p:tag name="AS_UNIQUEID" val="362"/>
</p:tagLst>
</file>

<file path=ppt/tags/tag152.xml><?xml version="1.0" encoding="utf-8"?>
<p:tagLst xmlns:a="http://schemas.openxmlformats.org/drawingml/2006/main" xmlns:r="http://schemas.openxmlformats.org/officeDocument/2006/relationships" xmlns:p="http://schemas.openxmlformats.org/presentationml/2006/main">
  <p:tag name="AS_UNIQUEID" val="363"/>
</p:tagLst>
</file>

<file path=ppt/tags/tag153.xml><?xml version="1.0" encoding="utf-8"?>
<p:tagLst xmlns:a="http://schemas.openxmlformats.org/drawingml/2006/main" xmlns:r="http://schemas.openxmlformats.org/officeDocument/2006/relationships" xmlns:p="http://schemas.openxmlformats.org/presentationml/2006/main">
  <p:tag name="AS_UNIQUEID" val="364"/>
</p:tagLst>
</file>

<file path=ppt/tags/tag154.xml><?xml version="1.0" encoding="utf-8"?>
<p:tagLst xmlns:a="http://schemas.openxmlformats.org/drawingml/2006/main" xmlns:r="http://schemas.openxmlformats.org/officeDocument/2006/relationships" xmlns:p="http://schemas.openxmlformats.org/presentationml/2006/main">
  <p:tag name="AS_UNIQUEID" val="338"/>
</p:tagLst>
</file>

<file path=ppt/tags/tag155.xml><?xml version="1.0" encoding="utf-8"?>
<p:tagLst xmlns:a="http://schemas.openxmlformats.org/drawingml/2006/main" xmlns:r="http://schemas.openxmlformats.org/officeDocument/2006/relationships" xmlns:p="http://schemas.openxmlformats.org/presentationml/2006/main">
  <p:tag name="AS_UNIQUEID" val="339"/>
</p:tagLst>
</file>

<file path=ppt/tags/tag156.xml><?xml version="1.0" encoding="utf-8"?>
<p:tagLst xmlns:a="http://schemas.openxmlformats.org/drawingml/2006/main" xmlns:r="http://schemas.openxmlformats.org/officeDocument/2006/relationships" xmlns:p="http://schemas.openxmlformats.org/presentationml/2006/main">
  <p:tag name="AS_UNIQUEID" val="340"/>
</p:tagLst>
</file>

<file path=ppt/tags/tag157.xml><?xml version="1.0" encoding="utf-8"?>
<p:tagLst xmlns:a="http://schemas.openxmlformats.org/drawingml/2006/main" xmlns:r="http://schemas.openxmlformats.org/officeDocument/2006/relationships" xmlns:p="http://schemas.openxmlformats.org/presentationml/2006/main">
  <p:tag name="AS_UNIQUEID" val="343"/>
</p:tagLst>
</file>

<file path=ppt/tags/tag158.xml><?xml version="1.0" encoding="utf-8"?>
<p:tagLst xmlns:a="http://schemas.openxmlformats.org/drawingml/2006/main" xmlns:r="http://schemas.openxmlformats.org/officeDocument/2006/relationships" xmlns:p="http://schemas.openxmlformats.org/presentationml/2006/main">
  <p:tag name="AS_UNIQUEID" val="344"/>
</p:tagLst>
</file>

<file path=ppt/tags/tag159.xml><?xml version="1.0" encoding="utf-8"?>
<p:tagLst xmlns:a="http://schemas.openxmlformats.org/drawingml/2006/main" xmlns:r="http://schemas.openxmlformats.org/officeDocument/2006/relationships" xmlns:p="http://schemas.openxmlformats.org/presentationml/2006/main">
  <p:tag name="AS_UNIQUEID" val="345"/>
</p:tagLst>
</file>

<file path=ppt/tags/tag16.xml><?xml version="1.0" encoding="utf-8"?>
<p:tagLst xmlns:a="http://schemas.openxmlformats.org/drawingml/2006/main" xmlns:r="http://schemas.openxmlformats.org/officeDocument/2006/relationships" xmlns:p="http://schemas.openxmlformats.org/presentationml/2006/main">
  <p:tag name="AS_UNIQUEID" val="173"/>
</p:tagLst>
</file>

<file path=ppt/tags/tag160.xml><?xml version="1.0" encoding="utf-8"?>
<p:tagLst xmlns:a="http://schemas.openxmlformats.org/drawingml/2006/main" xmlns:r="http://schemas.openxmlformats.org/officeDocument/2006/relationships" xmlns:p="http://schemas.openxmlformats.org/presentationml/2006/main">
  <p:tag name="AS_UNIQUEID" val="346"/>
</p:tagLst>
</file>

<file path=ppt/tags/tag161.xml><?xml version="1.0" encoding="utf-8"?>
<p:tagLst xmlns:a="http://schemas.openxmlformats.org/drawingml/2006/main" xmlns:r="http://schemas.openxmlformats.org/officeDocument/2006/relationships" xmlns:p="http://schemas.openxmlformats.org/presentationml/2006/main">
  <p:tag name="AS_UNIQUEID" val="347"/>
</p:tagLst>
</file>

<file path=ppt/tags/tag162.xml><?xml version="1.0" encoding="utf-8"?>
<p:tagLst xmlns:a="http://schemas.openxmlformats.org/drawingml/2006/main" xmlns:r="http://schemas.openxmlformats.org/officeDocument/2006/relationships" xmlns:p="http://schemas.openxmlformats.org/presentationml/2006/main">
  <p:tag name="AS_UNIQUEID" val="348"/>
</p:tagLst>
</file>

<file path=ppt/tags/tag163.xml><?xml version="1.0" encoding="utf-8"?>
<p:tagLst xmlns:a="http://schemas.openxmlformats.org/drawingml/2006/main" xmlns:r="http://schemas.openxmlformats.org/officeDocument/2006/relationships" xmlns:p="http://schemas.openxmlformats.org/presentationml/2006/main">
  <p:tag name="AS_UNIQUEID" val="349"/>
</p:tagLst>
</file>

<file path=ppt/tags/tag164.xml><?xml version="1.0" encoding="utf-8"?>
<p:tagLst xmlns:a="http://schemas.openxmlformats.org/drawingml/2006/main" xmlns:r="http://schemas.openxmlformats.org/officeDocument/2006/relationships" xmlns:p="http://schemas.openxmlformats.org/presentationml/2006/main">
  <p:tag name="AS_UNIQUEID" val="350"/>
</p:tagLst>
</file>

<file path=ppt/tags/tag165.xml><?xml version="1.0" encoding="utf-8"?>
<p:tagLst xmlns:a="http://schemas.openxmlformats.org/drawingml/2006/main" xmlns:r="http://schemas.openxmlformats.org/officeDocument/2006/relationships" xmlns:p="http://schemas.openxmlformats.org/presentationml/2006/main">
  <p:tag name="AS_UNIQUEID" val="351"/>
</p:tagLst>
</file>

<file path=ppt/tags/tag166.xml><?xml version="1.0" encoding="utf-8"?>
<p:tagLst xmlns:a="http://schemas.openxmlformats.org/drawingml/2006/main" xmlns:r="http://schemas.openxmlformats.org/officeDocument/2006/relationships" xmlns:p="http://schemas.openxmlformats.org/presentationml/2006/main">
  <p:tag name="AS_UNIQUEID" val="341"/>
</p:tagLst>
</file>

<file path=ppt/tags/tag167.xml><?xml version="1.0" encoding="utf-8"?>
<p:tagLst xmlns:a="http://schemas.openxmlformats.org/drawingml/2006/main" xmlns:r="http://schemas.openxmlformats.org/officeDocument/2006/relationships" xmlns:p="http://schemas.openxmlformats.org/presentationml/2006/main">
  <p:tag name="AS_UNIQUEID" val="342"/>
</p:tagLst>
</file>

<file path=ppt/tags/tag168.xml><?xml version="1.0" encoding="utf-8"?>
<p:tagLst xmlns:a="http://schemas.openxmlformats.org/drawingml/2006/main" xmlns:r="http://schemas.openxmlformats.org/officeDocument/2006/relationships" xmlns:p="http://schemas.openxmlformats.org/presentationml/2006/main">
  <p:tag name="AS_UNIQUEID" val="335"/>
</p:tagLst>
</file>

<file path=ppt/tags/tag169.xml><?xml version="1.0" encoding="utf-8"?>
<p:tagLst xmlns:a="http://schemas.openxmlformats.org/drawingml/2006/main" xmlns:r="http://schemas.openxmlformats.org/officeDocument/2006/relationships" xmlns:p="http://schemas.openxmlformats.org/presentationml/2006/main">
  <p:tag name="AS_UNIQUEID" val="388"/>
</p:tagLst>
</file>

<file path=ppt/tags/tag17.xml><?xml version="1.0" encoding="utf-8"?>
<p:tagLst xmlns:a="http://schemas.openxmlformats.org/drawingml/2006/main" xmlns:r="http://schemas.openxmlformats.org/officeDocument/2006/relationships" xmlns:p="http://schemas.openxmlformats.org/presentationml/2006/main">
  <p:tag name="AS_UNIQUEID" val="174"/>
</p:tagLst>
</file>

<file path=ppt/tags/tag170.xml><?xml version="1.0" encoding="utf-8"?>
<p:tagLst xmlns:a="http://schemas.openxmlformats.org/drawingml/2006/main" xmlns:r="http://schemas.openxmlformats.org/officeDocument/2006/relationships" xmlns:p="http://schemas.openxmlformats.org/presentationml/2006/main">
  <p:tag name="AS_UNIQUEID" val="389"/>
</p:tagLst>
</file>

<file path=ppt/tags/tag171.xml><?xml version="1.0" encoding="utf-8"?>
<p:tagLst xmlns:a="http://schemas.openxmlformats.org/drawingml/2006/main" xmlns:r="http://schemas.openxmlformats.org/officeDocument/2006/relationships" xmlns:p="http://schemas.openxmlformats.org/presentationml/2006/main">
  <p:tag name="AS_UNIQUEID" val="390"/>
</p:tagLst>
</file>

<file path=ppt/tags/tag172.xml><?xml version="1.0" encoding="utf-8"?>
<p:tagLst xmlns:a="http://schemas.openxmlformats.org/drawingml/2006/main" xmlns:r="http://schemas.openxmlformats.org/officeDocument/2006/relationships" xmlns:p="http://schemas.openxmlformats.org/presentationml/2006/main">
  <p:tag name="AS_UNIQUEID" val="391"/>
</p:tagLst>
</file>

<file path=ppt/tags/tag173.xml><?xml version="1.0" encoding="utf-8"?>
<p:tagLst xmlns:a="http://schemas.openxmlformats.org/drawingml/2006/main" xmlns:r="http://schemas.openxmlformats.org/officeDocument/2006/relationships" xmlns:p="http://schemas.openxmlformats.org/presentationml/2006/main">
  <p:tag name="AS_UNIQUEID" val="392"/>
</p:tagLst>
</file>

<file path=ppt/tags/tag174.xml><?xml version="1.0" encoding="utf-8"?>
<p:tagLst xmlns:a="http://schemas.openxmlformats.org/drawingml/2006/main" xmlns:r="http://schemas.openxmlformats.org/officeDocument/2006/relationships" xmlns:p="http://schemas.openxmlformats.org/presentationml/2006/main">
  <p:tag name="AS_UNIQUEID" val="393"/>
</p:tagLst>
</file>

<file path=ppt/tags/tag175.xml><?xml version="1.0" encoding="utf-8"?>
<p:tagLst xmlns:a="http://schemas.openxmlformats.org/drawingml/2006/main" xmlns:r="http://schemas.openxmlformats.org/officeDocument/2006/relationships" xmlns:p="http://schemas.openxmlformats.org/presentationml/2006/main">
  <p:tag name="AS_UNIQUEID" val="385"/>
</p:tagLst>
</file>

<file path=ppt/tags/tag176.xml><?xml version="1.0" encoding="utf-8"?>
<p:tagLst xmlns:a="http://schemas.openxmlformats.org/drawingml/2006/main" xmlns:r="http://schemas.openxmlformats.org/officeDocument/2006/relationships" xmlns:p="http://schemas.openxmlformats.org/presentationml/2006/main">
  <p:tag name="AS_UNIQUEID" val="386"/>
</p:tagLst>
</file>

<file path=ppt/tags/tag177.xml><?xml version="1.0" encoding="utf-8"?>
<p:tagLst xmlns:a="http://schemas.openxmlformats.org/drawingml/2006/main" xmlns:r="http://schemas.openxmlformats.org/officeDocument/2006/relationships" xmlns:p="http://schemas.openxmlformats.org/presentationml/2006/main">
  <p:tag name="AS_UNIQUEID" val="399"/>
</p:tagLst>
</file>

<file path=ppt/tags/tag178.xml><?xml version="1.0" encoding="utf-8"?>
<p:tagLst xmlns:a="http://schemas.openxmlformats.org/drawingml/2006/main" xmlns:r="http://schemas.openxmlformats.org/officeDocument/2006/relationships" xmlns:p="http://schemas.openxmlformats.org/presentationml/2006/main">
  <p:tag name="AS_UNIQUEID" val="400"/>
</p:tagLst>
</file>

<file path=ppt/tags/tag179.xml><?xml version="1.0" encoding="utf-8"?>
<p:tagLst xmlns:a="http://schemas.openxmlformats.org/drawingml/2006/main" xmlns:r="http://schemas.openxmlformats.org/officeDocument/2006/relationships" xmlns:p="http://schemas.openxmlformats.org/presentationml/2006/main">
  <p:tag name="AS_UNIQUEID" val="401"/>
</p:tagLst>
</file>

<file path=ppt/tags/tag18.xml><?xml version="1.0" encoding="utf-8"?>
<p:tagLst xmlns:a="http://schemas.openxmlformats.org/drawingml/2006/main" xmlns:r="http://schemas.openxmlformats.org/officeDocument/2006/relationships" xmlns:p="http://schemas.openxmlformats.org/presentationml/2006/main">
  <p:tag name="AS_UNIQUEID" val="163"/>
</p:tagLst>
</file>

<file path=ppt/tags/tag180.xml><?xml version="1.0" encoding="utf-8"?>
<p:tagLst xmlns:a="http://schemas.openxmlformats.org/drawingml/2006/main" xmlns:r="http://schemas.openxmlformats.org/officeDocument/2006/relationships" xmlns:p="http://schemas.openxmlformats.org/presentationml/2006/main">
  <p:tag name="AS_UNIQUEID" val="402"/>
</p:tagLst>
</file>

<file path=ppt/tags/tag181.xml><?xml version="1.0" encoding="utf-8"?>
<p:tagLst xmlns:a="http://schemas.openxmlformats.org/drawingml/2006/main" xmlns:r="http://schemas.openxmlformats.org/officeDocument/2006/relationships" xmlns:p="http://schemas.openxmlformats.org/presentationml/2006/main">
  <p:tag name="AS_UNIQUEID" val="403"/>
</p:tagLst>
</file>

<file path=ppt/tags/tag182.xml><?xml version="1.0" encoding="utf-8"?>
<p:tagLst xmlns:a="http://schemas.openxmlformats.org/drawingml/2006/main" xmlns:r="http://schemas.openxmlformats.org/officeDocument/2006/relationships" xmlns:p="http://schemas.openxmlformats.org/presentationml/2006/main">
  <p:tag name="AS_UNIQUEID" val="404"/>
</p:tagLst>
</file>

<file path=ppt/tags/tag183.xml><?xml version="1.0" encoding="utf-8"?>
<p:tagLst xmlns:a="http://schemas.openxmlformats.org/drawingml/2006/main" xmlns:r="http://schemas.openxmlformats.org/officeDocument/2006/relationships" xmlns:p="http://schemas.openxmlformats.org/presentationml/2006/main">
  <p:tag name="AS_UNIQUEID" val="395"/>
</p:tagLst>
</file>

<file path=ppt/tags/tag184.xml><?xml version="1.0" encoding="utf-8"?>
<p:tagLst xmlns:a="http://schemas.openxmlformats.org/drawingml/2006/main" xmlns:r="http://schemas.openxmlformats.org/officeDocument/2006/relationships" xmlns:p="http://schemas.openxmlformats.org/presentationml/2006/main">
  <p:tag name="AS_UNIQUEID" val="396"/>
</p:tagLst>
</file>

<file path=ppt/tags/tag185.xml><?xml version="1.0" encoding="utf-8"?>
<p:tagLst xmlns:a="http://schemas.openxmlformats.org/drawingml/2006/main" xmlns:r="http://schemas.openxmlformats.org/officeDocument/2006/relationships" xmlns:p="http://schemas.openxmlformats.org/presentationml/2006/main">
  <p:tag name="AS_UNIQUEID" val="397"/>
</p:tagLst>
</file>

<file path=ppt/tags/tag186.xml><?xml version="1.0" encoding="utf-8"?>
<p:tagLst xmlns:a="http://schemas.openxmlformats.org/drawingml/2006/main" xmlns:r="http://schemas.openxmlformats.org/officeDocument/2006/relationships" xmlns:p="http://schemas.openxmlformats.org/presentationml/2006/main">
  <p:tag name="AS_UNIQUEID" val="419"/>
</p:tagLst>
</file>

<file path=ppt/tags/tag187.xml><?xml version="1.0" encoding="utf-8"?>
<p:tagLst xmlns:a="http://schemas.openxmlformats.org/drawingml/2006/main" xmlns:r="http://schemas.openxmlformats.org/officeDocument/2006/relationships" xmlns:p="http://schemas.openxmlformats.org/presentationml/2006/main">
  <p:tag name="AS_UNIQUEID" val="420"/>
</p:tagLst>
</file>

<file path=ppt/tags/tag188.xml><?xml version="1.0" encoding="utf-8"?>
<p:tagLst xmlns:a="http://schemas.openxmlformats.org/drawingml/2006/main" xmlns:r="http://schemas.openxmlformats.org/officeDocument/2006/relationships" xmlns:p="http://schemas.openxmlformats.org/presentationml/2006/main">
  <p:tag name="AS_UNIQUEID" val="421"/>
</p:tagLst>
</file>

<file path=ppt/tags/tag189.xml><?xml version="1.0" encoding="utf-8"?>
<p:tagLst xmlns:a="http://schemas.openxmlformats.org/drawingml/2006/main" xmlns:r="http://schemas.openxmlformats.org/officeDocument/2006/relationships" xmlns:p="http://schemas.openxmlformats.org/presentationml/2006/main">
  <p:tag name="AS_UNIQUEID" val="422"/>
</p:tagLst>
</file>

<file path=ppt/tags/tag19.xml><?xml version="1.0" encoding="utf-8"?>
<p:tagLst xmlns:a="http://schemas.openxmlformats.org/drawingml/2006/main" xmlns:r="http://schemas.openxmlformats.org/officeDocument/2006/relationships" xmlns:p="http://schemas.openxmlformats.org/presentationml/2006/main">
  <p:tag name="AS_UNIQUEID" val="164"/>
</p:tagLst>
</file>

<file path=ppt/tags/tag190.xml><?xml version="1.0" encoding="utf-8"?>
<p:tagLst xmlns:a="http://schemas.openxmlformats.org/drawingml/2006/main" xmlns:r="http://schemas.openxmlformats.org/officeDocument/2006/relationships" xmlns:p="http://schemas.openxmlformats.org/presentationml/2006/main">
  <p:tag name="AS_UNIQUEID" val="423"/>
</p:tagLst>
</file>

<file path=ppt/tags/tag191.xml><?xml version="1.0" encoding="utf-8"?>
<p:tagLst xmlns:a="http://schemas.openxmlformats.org/drawingml/2006/main" xmlns:r="http://schemas.openxmlformats.org/officeDocument/2006/relationships" xmlns:p="http://schemas.openxmlformats.org/presentationml/2006/main">
  <p:tag name="AS_UNIQUEID" val="424"/>
</p:tagLst>
</file>

<file path=ppt/tags/tag192.xml><?xml version="1.0" encoding="utf-8"?>
<p:tagLst xmlns:a="http://schemas.openxmlformats.org/drawingml/2006/main" xmlns:r="http://schemas.openxmlformats.org/officeDocument/2006/relationships" xmlns:p="http://schemas.openxmlformats.org/presentationml/2006/main">
  <p:tag name="AS_UNIQUEID" val="417"/>
</p:tagLst>
</file>

<file path=ppt/tags/tag193.xml><?xml version="1.0" encoding="utf-8"?>
<p:tagLst xmlns:a="http://schemas.openxmlformats.org/drawingml/2006/main" xmlns:r="http://schemas.openxmlformats.org/officeDocument/2006/relationships" xmlns:p="http://schemas.openxmlformats.org/presentationml/2006/main">
  <p:tag name="AS_UNIQUEID" val="435"/>
</p:tagLst>
</file>

<file path=ppt/tags/tag194.xml><?xml version="1.0" encoding="utf-8"?>
<p:tagLst xmlns:a="http://schemas.openxmlformats.org/drawingml/2006/main" xmlns:r="http://schemas.openxmlformats.org/officeDocument/2006/relationships" xmlns:p="http://schemas.openxmlformats.org/presentationml/2006/main">
  <p:tag name="AS_UNIQUEID" val="436"/>
</p:tagLst>
</file>

<file path=ppt/tags/tag195.xml><?xml version="1.0" encoding="utf-8"?>
<p:tagLst xmlns:a="http://schemas.openxmlformats.org/drawingml/2006/main" xmlns:r="http://schemas.openxmlformats.org/officeDocument/2006/relationships" xmlns:p="http://schemas.openxmlformats.org/presentationml/2006/main">
  <p:tag name="AS_UNIQUEID" val="437"/>
</p:tagLst>
</file>

<file path=ppt/tags/tag196.xml><?xml version="1.0" encoding="utf-8"?>
<p:tagLst xmlns:a="http://schemas.openxmlformats.org/drawingml/2006/main" xmlns:r="http://schemas.openxmlformats.org/officeDocument/2006/relationships" xmlns:p="http://schemas.openxmlformats.org/presentationml/2006/main">
  <p:tag name="AS_UNIQUEID" val="440"/>
</p:tagLst>
</file>

<file path=ppt/tags/tag197.xml><?xml version="1.0" encoding="utf-8"?>
<p:tagLst xmlns:a="http://schemas.openxmlformats.org/drawingml/2006/main" xmlns:r="http://schemas.openxmlformats.org/officeDocument/2006/relationships" xmlns:p="http://schemas.openxmlformats.org/presentationml/2006/main">
  <p:tag name="AS_UNIQUEID" val="441"/>
</p:tagLst>
</file>

<file path=ppt/tags/tag198.xml><?xml version="1.0" encoding="utf-8"?>
<p:tagLst xmlns:a="http://schemas.openxmlformats.org/drawingml/2006/main" xmlns:r="http://schemas.openxmlformats.org/officeDocument/2006/relationships" xmlns:p="http://schemas.openxmlformats.org/presentationml/2006/main">
  <p:tag name="AS_UNIQUEID" val="442"/>
</p:tagLst>
</file>

<file path=ppt/tags/tag199.xml><?xml version="1.0" encoding="utf-8"?>
<p:tagLst xmlns:a="http://schemas.openxmlformats.org/drawingml/2006/main" xmlns:r="http://schemas.openxmlformats.org/officeDocument/2006/relationships" xmlns:p="http://schemas.openxmlformats.org/presentationml/2006/main">
  <p:tag name="AS_UNIQUEID" val="443"/>
</p:tagLst>
</file>

<file path=ppt/tags/tag2.xml><?xml version="1.0" encoding="utf-8"?>
<p:tagLst xmlns:a="http://schemas.openxmlformats.org/drawingml/2006/main" xmlns:r="http://schemas.openxmlformats.org/officeDocument/2006/relationships" xmlns:p="http://schemas.openxmlformats.org/presentationml/2006/main">
  <p:tag name="AS_UNIQUEID" val="162"/>
</p:tagLst>
</file>

<file path=ppt/tags/tag20.xml><?xml version="1.0" encoding="utf-8"?>
<p:tagLst xmlns:a="http://schemas.openxmlformats.org/drawingml/2006/main" xmlns:r="http://schemas.openxmlformats.org/officeDocument/2006/relationships" xmlns:p="http://schemas.openxmlformats.org/presentationml/2006/main">
  <p:tag name="AS_UNIQUEID" val="165"/>
</p:tagLst>
</file>

<file path=ppt/tags/tag200.xml><?xml version="1.0" encoding="utf-8"?>
<p:tagLst xmlns:a="http://schemas.openxmlformats.org/drawingml/2006/main" xmlns:r="http://schemas.openxmlformats.org/officeDocument/2006/relationships" xmlns:p="http://schemas.openxmlformats.org/presentationml/2006/main">
  <p:tag name="AS_UNIQUEID" val="444"/>
</p:tagLst>
</file>

<file path=ppt/tags/tag201.xml><?xml version="1.0" encoding="utf-8"?>
<p:tagLst xmlns:a="http://schemas.openxmlformats.org/drawingml/2006/main" xmlns:r="http://schemas.openxmlformats.org/officeDocument/2006/relationships" xmlns:p="http://schemas.openxmlformats.org/presentationml/2006/main">
  <p:tag name="AS_UNIQUEID" val="445"/>
</p:tagLst>
</file>

<file path=ppt/tags/tag202.xml><?xml version="1.0" encoding="utf-8"?>
<p:tagLst xmlns:a="http://schemas.openxmlformats.org/drawingml/2006/main" xmlns:r="http://schemas.openxmlformats.org/officeDocument/2006/relationships" xmlns:p="http://schemas.openxmlformats.org/presentationml/2006/main">
  <p:tag name="AS_UNIQUEID" val="446"/>
</p:tagLst>
</file>

<file path=ppt/tags/tag203.xml><?xml version="1.0" encoding="utf-8"?>
<p:tagLst xmlns:a="http://schemas.openxmlformats.org/drawingml/2006/main" xmlns:r="http://schemas.openxmlformats.org/officeDocument/2006/relationships" xmlns:p="http://schemas.openxmlformats.org/presentationml/2006/main">
  <p:tag name="AS_UNIQUEID" val="447"/>
</p:tagLst>
</file>

<file path=ppt/tags/tag204.xml><?xml version="1.0" encoding="utf-8"?>
<p:tagLst xmlns:a="http://schemas.openxmlformats.org/drawingml/2006/main" xmlns:r="http://schemas.openxmlformats.org/officeDocument/2006/relationships" xmlns:p="http://schemas.openxmlformats.org/presentationml/2006/main">
  <p:tag name="AS_UNIQUEID" val="448"/>
</p:tagLst>
</file>

<file path=ppt/tags/tag205.xml><?xml version="1.0" encoding="utf-8"?>
<p:tagLst xmlns:a="http://schemas.openxmlformats.org/drawingml/2006/main" xmlns:r="http://schemas.openxmlformats.org/officeDocument/2006/relationships" xmlns:p="http://schemas.openxmlformats.org/presentationml/2006/main">
  <p:tag name="AS_UNIQUEID" val="449"/>
</p:tagLst>
</file>

<file path=ppt/tags/tag206.xml><?xml version="1.0" encoding="utf-8"?>
<p:tagLst xmlns:a="http://schemas.openxmlformats.org/drawingml/2006/main" xmlns:r="http://schemas.openxmlformats.org/officeDocument/2006/relationships" xmlns:p="http://schemas.openxmlformats.org/presentationml/2006/main">
  <p:tag name="AS_UNIQUEID" val="450"/>
</p:tagLst>
</file>

<file path=ppt/tags/tag207.xml><?xml version="1.0" encoding="utf-8"?>
<p:tagLst xmlns:a="http://schemas.openxmlformats.org/drawingml/2006/main" xmlns:r="http://schemas.openxmlformats.org/officeDocument/2006/relationships" xmlns:p="http://schemas.openxmlformats.org/presentationml/2006/main">
  <p:tag name="AS_UNIQUEID" val="451"/>
</p:tagLst>
</file>

<file path=ppt/tags/tag208.xml><?xml version="1.0" encoding="utf-8"?>
<p:tagLst xmlns:a="http://schemas.openxmlformats.org/drawingml/2006/main" xmlns:r="http://schemas.openxmlformats.org/officeDocument/2006/relationships" xmlns:p="http://schemas.openxmlformats.org/presentationml/2006/main">
  <p:tag name="AS_UNIQUEID" val="452"/>
</p:tagLst>
</file>

<file path=ppt/tags/tag209.xml><?xml version="1.0" encoding="utf-8"?>
<p:tagLst xmlns:a="http://schemas.openxmlformats.org/drawingml/2006/main" xmlns:r="http://schemas.openxmlformats.org/officeDocument/2006/relationships" xmlns:p="http://schemas.openxmlformats.org/presentationml/2006/main">
  <p:tag name="AS_UNIQUEID" val="453"/>
</p:tagLst>
</file>

<file path=ppt/tags/tag21.xml><?xml version="1.0" encoding="utf-8"?>
<p:tagLst xmlns:a="http://schemas.openxmlformats.org/drawingml/2006/main" xmlns:r="http://schemas.openxmlformats.org/officeDocument/2006/relationships" xmlns:p="http://schemas.openxmlformats.org/presentationml/2006/main">
  <p:tag name="AS_UNIQUEID" val="156"/>
</p:tagLst>
</file>

<file path=ppt/tags/tag210.xml><?xml version="1.0" encoding="utf-8"?>
<p:tagLst xmlns:a="http://schemas.openxmlformats.org/drawingml/2006/main" xmlns:r="http://schemas.openxmlformats.org/officeDocument/2006/relationships" xmlns:p="http://schemas.openxmlformats.org/presentationml/2006/main">
  <p:tag name="AS_UNIQUEID" val="456"/>
</p:tagLst>
</file>

<file path=ppt/tags/tag211.xml><?xml version="1.0" encoding="utf-8"?>
<p:tagLst xmlns:a="http://schemas.openxmlformats.org/drawingml/2006/main" xmlns:r="http://schemas.openxmlformats.org/officeDocument/2006/relationships" xmlns:p="http://schemas.openxmlformats.org/presentationml/2006/main">
  <p:tag name="AS_UNIQUEID" val="457"/>
</p:tagLst>
</file>

<file path=ppt/tags/tag212.xml><?xml version="1.0" encoding="utf-8"?>
<p:tagLst xmlns:a="http://schemas.openxmlformats.org/drawingml/2006/main" xmlns:r="http://schemas.openxmlformats.org/officeDocument/2006/relationships" xmlns:p="http://schemas.openxmlformats.org/presentationml/2006/main">
  <p:tag name="AS_UNIQUEID" val="458"/>
</p:tagLst>
</file>

<file path=ppt/tags/tag213.xml><?xml version="1.0" encoding="utf-8"?>
<p:tagLst xmlns:a="http://schemas.openxmlformats.org/drawingml/2006/main" xmlns:r="http://schemas.openxmlformats.org/officeDocument/2006/relationships" xmlns:p="http://schemas.openxmlformats.org/presentationml/2006/main">
  <p:tag name="AS_UNIQUEID" val="459"/>
</p:tagLst>
</file>

<file path=ppt/tags/tag214.xml><?xml version="1.0" encoding="utf-8"?>
<p:tagLst xmlns:a="http://schemas.openxmlformats.org/drawingml/2006/main" xmlns:r="http://schemas.openxmlformats.org/officeDocument/2006/relationships" xmlns:p="http://schemas.openxmlformats.org/presentationml/2006/main">
  <p:tag name="AS_UNIQUEID" val="460"/>
</p:tagLst>
</file>

<file path=ppt/tags/tag215.xml><?xml version="1.0" encoding="utf-8"?>
<p:tagLst xmlns:a="http://schemas.openxmlformats.org/drawingml/2006/main" xmlns:r="http://schemas.openxmlformats.org/officeDocument/2006/relationships" xmlns:p="http://schemas.openxmlformats.org/presentationml/2006/main">
  <p:tag name="AS_UNIQUEID" val="461"/>
</p:tagLst>
</file>

<file path=ppt/tags/tag216.xml><?xml version="1.0" encoding="utf-8"?>
<p:tagLst xmlns:a="http://schemas.openxmlformats.org/drawingml/2006/main" xmlns:r="http://schemas.openxmlformats.org/officeDocument/2006/relationships" xmlns:p="http://schemas.openxmlformats.org/presentationml/2006/main">
  <p:tag name="AS_UNIQUEID" val="462"/>
</p:tagLst>
</file>

<file path=ppt/tags/tag217.xml><?xml version="1.0" encoding="utf-8"?>
<p:tagLst xmlns:a="http://schemas.openxmlformats.org/drawingml/2006/main" xmlns:r="http://schemas.openxmlformats.org/officeDocument/2006/relationships" xmlns:p="http://schemas.openxmlformats.org/presentationml/2006/main">
  <p:tag name="AS_UNIQUEID" val="463"/>
</p:tagLst>
</file>

<file path=ppt/tags/tag218.xml><?xml version="1.0" encoding="utf-8"?>
<p:tagLst xmlns:a="http://schemas.openxmlformats.org/drawingml/2006/main" xmlns:r="http://schemas.openxmlformats.org/officeDocument/2006/relationships" xmlns:p="http://schemas.openxmlformats.org/presentationml/2006/main">
  <p:tag name="AS_UNIQUEID" val="464"/>
</p:tagLst>
</file>

<file path=ppt/tags/tag219.xml><?xml version="1.0" encoding="utf-8"?>
<p:tagLst xmlns:a="http://schemas.openxmlformats.org/drawingml/2006/main" xmlns:r="http://schemas.openxmlformats.org/officeDocument/2006/relationships" xmlns:p="http://schemas.openxmlformats.org/presentationml/2006/main">
  <p:tag name="AS_UNIQUEID" val="465"/>
</p:tagLst>
</file>

<file path=ppt/tags/tag22.xml><?xml version="1.0" encoding="utf-8"?>
<p:tagLst xmlns:a="http://schemas.openxmlformats.org/drawingml/2006/main" xmlns:r="http://schemas.openxmlformats.org/officeDocument/2006/relationships" xmlns:p="http://schemas.openxmlformats.org/presentationml/2006/main">
  <p:tag name="AS_UNIQUEID" val="157"/>
</p:tagLst>
</file>

<file path=ppt/tags/tag220.xml><?xml version="1.0" encoding="utf-8"?>
<p:tagLst xmlns:a="http://schemas.openxmlformats.org/drawingml/2006/main" xmlns:r="http://schemas.openxmlformats.org/officeDocument/2006/relationships" xmlns:p="http://schemas.openxmlformats.org/presentationml/2006/main">
  <p:tag name="AS_UNIQUEID" val="466"/>
</p:tagLst>
</file>

<file path=ppt/tags/tag221.xml><?xml version="1.0" encoding="utf-8"?>
<p:tagLst xmlns:a="http://schemas.openxmlformats.org/drawingml/2006/main" xmlns:r="http://schemas.openxmlformats.org/officeDocument/2006/relationships" xmlns:p="http://schemas.openxmlformats.org/presentationml/2006/main">
  <p:tag name="AS_UNIQUEID" val="467"/>
</p:tagLst>
</file>

<file path=ppt/tags/tag222.xml><?xml version="1.0" encoding="utf-8"?>
<p:tagLst xmlns:a="http://schemas.openxmlformats.org/drawingml/2006/main" xmlns:r="http://schemas.openxmlformats.org/officeDocument/2006/relationships" xmlns:p="http://schemas.openxmlformats.org/presentationml/2006/main">
  <p:tag name="AS_UNIQUEID" val="468"/>
</p:tagLst>
</file>

<file path=ppt/tags/tag223.xml><?xml version="1.0" encoding="utf-8"?>
<p:tagLst xmlns:a="http://schemas.openxmlformats.org/drawingml/2006/main" xmlns:r="http://schemas.openxmlformats.org/officeDocument/2006/relationships" xmlns:p="http://schemas.openxmlformats.org/presentationml/2006/main">
  <p:tag name="AS_UNIQUEID" val="454"/>
</p:tagLst>
</file>

<file path=ppt/tags/tag224.xml><?xml version="1.0" encoding="utf-8"?>
<p:tagLst xmlns:a="http://schemas.openxmlformats.org/drawingml/2006/main" xmlns:r="http://schemas.openxmlformats.org/officeDocument/2006/relationships" xmlns:p="http://schemas.openxmlformats.org/presentationml/2006/main">
  <p:tag name="AS_UNIQUEID" val="455"/>
</p:tagLst>
</file>

<file path=ppt/tags/tag225.xml><?xml version="1.0" encoding="utf-8"?>
<p:tagLst xmlns:a="http://schemas.openxmlformats.org/drawingml/2006/main" xmlns:r="http://schemas.openxmlformats.org/officeDocument/2006/relationships" xmlns:p="http://schemas.openxmlformats.org/presentationml/2006/main">
  <p:tag name="AS_UNIQUEID" val="438"/>
</p:tagLst>
</file>

<file path=ppt/tags/tag226.xml><?xml version="1.0" encoding="utf-8"?>
<p:tagLst xmlns:a="http://schemas.openxmlformats.org/drawingml/2006/main" xmlns:r="http://schemas.openxmlformats.org/officeDocument/2006/relationships" xmlns:p="http://schemas.openxmlformats.org/presentationml/2006/main">
  <p:tag name="AS_UNIQUEID" val="439"/>
</p:tagLst>
</file>

<file path=ppt/tags/tag227.xml><?xml version="1.0" encoding="utf-8"?>
<p:tagLst xmlns:a="http://schemas.openxmlformats.org/drawingml/2006/main" xmlns:r="http://schemas.openxmlformats.org/officeDocument/2006/relationships" xmlns:p="http://schemas.openxmlformats.org/presentationml/2006/main">
  <p:tag name="AS_UNIQUEID" val="492"/>
</p:tagLst>
</file>

<file path=ppt/tags/tag228.xml><?xml version="1.0" encoding="utf-8"?>
<p:tagLst xmlns:a="http://schemas.openxmlformats.org/drawingml/2006/main" xmlns:r="http://schemas.openxmlformats.org/officeDocument/2006/relationships" xmlns:p="http://schemas.openxmlformats.org/presentationml/2006/main">
  <p:tag name="AS_UNIQUEID" val="493"/>
</p:tagLst>
</file>

<file path=ppt/tags/tag229.xml><?xml version="1.0" encoding="utf-8"?>
<p:tagLst xmlns:a="http://schemas.openxmlformats.org/drawingml/2006/main" xmlns:r="http://schemas.openxmlformats.org/officeDocument/2006/relationships" xmlns:p="http://schemas.openxmlformats.org/presentationml/2006/main">
  <p:tag name="AS_UNIQUEID" val="494"/>
</p:tagLst>
</file>

<file path=ppt/tags/tag23.xml><?xml version="1.0" encoding="utf-8"?>
<p:tagLst xmlns:a="http://schemas.openxmlformats.org/drawingml/2006/main" xmlns:r="http://schemas.openxmlformats.org/officeDocument/2006/relationships" xmlns:p="http://schemas.openxmlformats.org/presentationml/2006/main">
  <p:tag name="AS_UNIQUEID" val="158"/>
</p:tagLst>
</file>

<file path=ppt/tags/tag230.xml><?xml version="1.0" encoding="utf-8"?>
<p:tagLst xmlns:a="http://schemas.openxmlformats.org/drawingml/2006/main" xmlns:r="http://schemas.openxmlformats.org/officeDocument/2006/relationships" xmlns:p="http://schemas.openxmlformats.org/presentationml/2006/main">
  <p:tag name="AS_UNIQUEID" val="495"/>
</p:tagLst>
</file>

<file path=ppt/tags/tag231.xml><?xml version="1.0" encoding="utf-8"?>
<p:tagLst xmlns:a="http://schemas.openxmlformats.org/drawingml/2006/main" xmlns:r="http://schemas.openxmlformats.org/officeDocument/2006/relationships" xmlns:p="http://schemas.openxmlformats.org/presentationml/2006/main">
  <p:tag name="AS_UNIQUEID" val="496"/>
</p:tagLst>
</file>

<file path=ppt/tags/tag232.xml><?xml version="1.0" encoding="utf-8"?>
<p:tagLst xmlns:a="http://schemas.openxmlformats.org/drawingml/2006/main" xmlns:r="http://schemas.openxmlformats.org/officeDocument/2006/relationships" xmlns:p="http://schemas.openxmlformats.org/presentationml/2006/main">
  <p:tag name="AS_UNIQUEID" val="497"/>
</p:tagLst>
</file>

<file path=ppt/tags/tag233.xml><?xml version="1.0" encoding="utf-8"?>
<p:tagLst xmlns:a="http://schemas.openxmlformats.org/drawingml/2006/main" xmlns:r="http://schemas.openxmlformats.org/officeDocument/2006/relationships" xmlns:p="http://schemas.openxmlformats.org/presentationml/2006/main">
  <p:tag name="AS_UNIQUEID" val="499"/>
</p:tagLst>
</file>

<file path=ppt/tags/tag234.xml><?xml version="1.0" encoding="utf-8"?>
<p:tagLst xmlns:a="http://schemas.openxmlformats.org/drawingml/2006/main" xmlns:r="http://schemas.openxmlformats.org/officeDocument/2006/relationships" xmlns:p="http://schemas.openxmlformats.org/presentationml/2006/main">
  <p:tag name="AS_UNIQUEID" val="500"/>
</p:tagLst>
</file>

<file path=ppt/tags/tag235.xml><?xml version="1.0" encoding="utf-8"?>
<p:tagLst xmlns:a="http://schemas.openxmlformats.org/drawingml/2006/main" xmlns:r="http://schemas.openxmlformats.org/officeDocument/2006/relationships" xmlns:p="http://schemas.openxmlformats.org/presentationml/2006/main">
  <p:tag name="AS_UNIQUEID" val="501"/>
</p:tagLst>
</file>

<file path=ppt/tags/tag236.xml><?xml version="1.0" encoding="utf-8"?>
<p:tagLst xmlns:a="http://schemas.openxmlformats.org/drawingml/2006/main" xmlns:r="http://schemas.openxmlformats.org/officeDocument/2006/relationships" xmlns:p="http://schemas.openxmlformats.org/presentationml/2006/main">
  <p:tag name="AS_UNIQUEID" val="502"/>
</p:tagLst>
</file>

<file path=ppt/tags/tag237.xml><?xml version="1.0" encoding="utf-8"?>
<p:tagLst xmlns:a="http://schemas.openxmlformats.org/drawingml/2006/main" xmlns:r="http://schemas.openxmlformats.org/officeDocument/2006/relationships" xmlns:p="http://schemas.openxmlformats.org/presentationml/2006/main">
  <p:tag name="AS_UNIQUEID" val="504"/>
</p:tagLst>
</file>

<file path=ppt/tags/tag238.xml><?xml version="1.0" encoding="utf-8"?>
<p:tagLst xmlns:a="http://schemas.openxmlformats.org/drawingml/2006/main" xmlns:r="http://schemas.openxmlformats.org/officeDocument/2006/relationships" xmlns:p="http://schemas.openxmlformats.org/presentationml/2006/main">
  <p:tag name="AS_UNIQUEID" val="154"/>
</p:tagLst>
</file>

<file path=ppt/tags/tag239.xml><?xml version="1.0" encoding="utf-8"?>
<p:tagLst xmlns:a="http://schemas.openxmlformats.org/drawingml/2006/main" xmlns:r="http://schemas.openxmlformats.org/officeDocument/2006/relationships" xmlns:p="http://schemas.openxmlformats.org/presentationml/2006/main">
  <p:tag name="AS_UNIQUEID" val="505"/>
</p:tagLst>
</file>

<file path=ppt/tags/tag24.xml><?xml version="1.0" encoding="utf-8"?>
<p:tagLst xmlns:a="http://schemas.openxmlformats.org/drawingml/2006/main" xmlns:r="http://schemas.openxmlformats.org/officeDocument/2006/relationships" xmlns:p="http://schemas.openxmlformats.org/presentationml/2006/main">
  <p:tag name="AS_UNIQUEID" val="159"/>
</p:tagLst>
</file>

<file path=ppt/tags/tag240.xml><?xml version="1.0" encoding="utf-8"?>
<p:tagLst xmlns:a="http://schemas.openxmlformats.org/drawingml/2006/main" xmlns:r="http://schemas.openxmlformats.org/officeDocument/2006/relationships" xmlns:p="http://schemas.openxmlformats.org/presentationml/2006/main">
  <p:tag name="AS_UNIQUEID" val="513"/>
</p:tagLst>
</file>

<file path=ppt/tags/tag241.xml><?xml version="1.0" encoding="utf-8"?>
<p:tagLst xmlns:a="http://schemas.openxmlformats.org/drawingml/2006/main" xmlns:r="http://schemas.openxmlformats.org/officeDocument/2006/relationships" xmlns:p="http://schemas.openxmlformats.org/presentationml/2006/main">
  <p:tag name="AS_UNIQUEID" val="508"/>
</p:tagLst>
</file>

<file path=ppt/tags/tag242.xml><?xml version="1.0" encoding="utf-8"?>
<p:tagLst xmlns:a="http://schemas.openxmlformats.org/drawingml/2006/main" xmlns:r="http://schemas.openxmlformats.org/officeDocument/2006/relationships" xmlns:p="http://schemas.openxmlformats.org/presentationml/2006/main">
  <p:tag name="AS_UNIQUEID" val="509"/>
</p:tagLst>
</file>

<file path=ppt/tags/tag243.xml><?xml version="1.0" encoding="utf-8"?>
<p:tagLst xmlns:a="http://schemas.openxmlformats.org/drawingml/2006/main" xmlns:r="http://schemas.openxmlformats.org/officeDocument/2006/relationships" xmlns:p="http://schemas.openxmlformats.org/presentationml/2006/main">
  <p:tag name="AS_UNIQUEID" val="513"/>
</p:tagLst>
</file>

<file path=ppt/tags/tag244.xml><?xml version="1.0" encoding="utf-8"?>
<p:tagLst xmlns:a="http://schemas.openxmlformats.org/drawingml/2006/main" xmlns:r="http://schemas.openxmlformats.org/officeDocument/2006/relationships" xmlns:p="http://schemas.openxmlformats.org/presentationml/2006/main">
  <p:tag name="AS_UNIQUEID" val="508"/>
</p:tagLst>
</file>

<file path=ppt/tags/tag245.xml><?xml version="1.0" encoding="utf-8"?>
<p:tagLst xmlns:a="http://schemas.openxmlformats.org/drawingml/2006/main" xmlns:r="http://schemas.openxmlformats.org/officeDocument/2006/relationships" xmlns:p="http://schemas.openxmlformats.org/presentationml/2006/main">
  <p:tag name="AS_UNIQUEID" val="509"/>
</p:tagLst>
</file>

<file path=ppt/tags/tag246.xml><?xml version="1.0" encoding="utf-8"?>
<p:tagLst xmlns:a="http://schemas.openxmlformats.org/drawingml/2006/main" xmlns:r="http://schemas.openxmlformats.org/officeDocument/2006/relationships" xmlns:p="http://schemas.openxmlformats.org/presentationml/2006/main">
  <p:tag name="AS_UNIQUEID" val="579"/>
</p:tagLst>
</file>

<file path=ppt/tags/tag247.xml><?xml version="1.0" encoding="utf-8"?>
<p:tagLst xmlns:a="http://schemas.openxmlformats.org/drawingml/2006/main" xmlns:r="http://schemas.openxmlformats.org/officeDocument/2006/relationships" xmlns:p="http://schemas.openxmlformats.org/presentationml/2006/main">
  <p:tag name="AS_UNIQUEID" val="580"/>
</p:tagLst>
</file>

<file path=ppt/tags/tag248.xml><?xml version="1.0" encoding="utf-8"?>
<p:tagLst xmlns:a="http://schemas.openxmlformats.org/drawingml/2006/main" xmlns:r="http://schemas.openxmlformats.org/officeDocument/2006/relationships" xmlns:p="http://schemas.openxmlformats.org/presentationml/2006/main">
  <p:tag name="AS_UNIQUEID" val="582"/>
</p:tagLst>
</file>

<file path=ppt/tags/tag249.xml><?xml version="1.0" encoding="utf-8"?>
<p:tagLst xmlns:a="http://schemas.openxmlformats.org/drawingml/2006/main" xmlns:r="http://schemas.openxmlformats.org/officeDocument/2006/relationships" xmlns:p="http://schemas.openxmlformats.org/presentationml/2006/main">
  <p:tag name="AS_UNIQUEID" val="584"/>
</p:tagLst>
</file>

<file path=ppt/tags/tag25.xml><?xml version="1.0" encoding="utf-8"?>
<p:tagLst xmlns:a="http://schemas.openxmlformats.org/drawingml/2006/main" xmlns:r="http://schemas.openxmlformats.org/officeDocument/2006/relationships" xmlns:p="http://schemas.openxmlformats.org/presentationml/2006/main">
  <p:tag name="AS_UNIQUEID" val="160"/>
</p:tagLst>
</file>

<file path=ppt/tags/tag250.xml><?xml version="1.0" encoding="utf-8"?>
<p:tagLst xmlns:a="http://schemas.openxmlformats.org/drawingml/2006/main" xmlns:r="http://schemas.openxmlformats.org/officeDocument/2006/relationships" xmlns:p="http://schemas.openxmlformats.org/presentationml/2006/main">
  <p:tag name="AS_UNIQUEID" val="585"/>
</p:tagLst>
</file>

<file path=ppt/tags/tag251.xml><?xml version="1.0" encoding="utf-8"?>
<p:tagLst xmlns:a="http://schemas.openxmlformats.org/drawingml/2006/main" xmlns:r="http://schemas.openxmlformats.org/officeDocument/2006/relationships" xmlns:p="http://schemas.openxmlformats.org/presentationml/2006/main">
  <p:tag name="AS_UNIQUEID" val="586"/>
</p:tagLst>
</file>

<file path=ppt/tags/tag252.xml><?xml version="1.0" encoding="utf-8"?>
<p:tagLst xmlns:a="http://schemas.openxmlformats.org/drawingml/2006/main" xmlns:r="http://schemas.openxmlformats.org/officeDocument/2006/relationships" xmlns:p="http://schemas.openxmlformats.org/presentationml/2006/main">
  <p:tag name="AS_UNIQUEID" val="587"/>
</p:tagLst>
</file>

<file path=ppt/tags/tag253.xml><?xml version="1.0" encoding="utf-8"?>
<p:tagLst xmlns:a="http://schemas.openxmlformats.org/drawingml/2006/main" xmlns:r="http://schemas.openxmlformats.org/officeDocument/2006/relationships" xmlns:p="http://schemas.openxmlformats.org/presentationml/2006/main">
  <p:tag name="AS_UNIQUEID" val="588"/>
</p:tagLst>
</file>

<file path=ppt/tags/tag254.xml><?xml version="1.0" encoding="utf-8"?>
<p:tagLst xmlns:a="http://schemas.openxmlformats.org/drawingml/2006/main" xmlns:r="http://schemas.openxmlformats.org/officeDocument/2006/relationships" xmlns:p="http://schemas.openxmlformats.org/presentationml/2006/main">
  <p:tag name="AS_UNIQUEID" val="589"/>
</p:tagLst>
</file>

<file path=ppt/tags/tag255.xml><?xml version="1.0" encoding="utf-8"?>
<p:tagLst xmlns:a="http://schemas.openxmlformats.org/drawingml/2006/main" xmlns:r="http://schemas.openxmlformats.org/officeDocument/2006/relationships" xmlns:p="http://schemas.openxmlformats.org/presentationml/2006/main">
  <p:tag name="AS_UNIQUEID" val="590"/>
</p:tagLst>
</file>

<file path=ppt/tags/tag256.xml><?xml version="1.0" encoding="utf-8"?>
<p:tagLst xmlns:a="http://schemas.openxmlformats.org/drawingml/2006/main" xmlns:r="http://schemas.openxmlformats.org/officeDocument/2006/relationships" xmlns:p="http://schemas.openxmlformats.org/presentationml/2006/main">
  <p:tag name="AS_UNIQUEID" val="591"/>
</p:tagLst>
</file>

<file path=ppt/tags/tag257.xml><?xml version="1.0" encoding="utf-8"?>
<p:tagLst xmlns:a="http://schemas.openxmlformats.org/drawingml/2006/main" xmlns:r="http://schemas.openxmlformats.org/officeDocument/2006/relationships" xmlns:p="http://schemas.openxmlformats.org/presentationml/2006/main">
  <p:tag name="AS_UNIQUEID" val="519"/>
</p:tagLst>
</file>

<file path=ppt/tags/tag258.xml><?xml version="1.0" encoding="utf-8"?>
<p:tagLst xmlns:a="http://schemas.openxmlformats.org/drawingml/2006/main" xmlns:r="http://schemas.openxmlformats.org/officeDocument/2006/relationships" xmlns:p="http://schemas.openxmlformats.org/presentationml/2006/main">
  <p:tag name="AS_UNIQUEID" val="520"/>
</p:tagLst>
</file>

<file path=ppt/tags/tag259.xml><?xml version="1.0" encoding="utf-8"?>
<p:tagLst xmlns:a="http://schemas.openxmlformats.org/drawingml/2006/main" xmlns:r="http://schemas.openxmlformats.org/officeDocument/2006/relationships" xmlns:p="http://schemas.openxmlformats.org/presentationml/2006/main">
  <p:tag name="AS_UNIQUEID" val="515"/>
</p:tagLst>
</file>

<file path=ppt/tags/tag26.xml><?xml version="1.0" encoding="utf-8"?>
<p:tagLst xmlns:a="http://schemas.openxmlformats.org/drawingml/2006/main" xmlns:r="http://schemas.openxmlformats.org/officeDocument/2006/relationships" xmlns:p="http://schemas.openxmlformats.org/presentationml/2006/main">
  <p:tag name="AS_UNIQUEID" val="182"/>
</p:tagLst>
</file>

<file path=ppt/tags/tag260.xml><?xml version="1.0" encoding="utf-8"?>
<p:tagLst xmlns:a="http://schemas.openxmlformats.org/drawingml/2006/main" xmlns:r="http://schemas.openxmlformats.org/officeDocument/2006/relationships" xmlns:p="http://schemas.openxmlformats.org/presentationml/2006/main">
  <p:tag name="AS_UNIQUEID" val="516"/>
</p:tagLst>
</file>

<file path=ppt/tags/tag261.xml><?xml version="1.0" encoding="utf-8"?>
<p:tagLst xmlns:a="http://schemas.openxmlformats.org/drawingml/2006/main" xmlns:r="http://schemas.openxmlformats.org/officeDocument/2006/relationships" xmlns:p="http://schemas.openxmlformats.org/presentationml/2006/main">
  <p:tag name="AS_UNIQUEID" val="538"/>
</p:tagLst>
</file>

<file path=ppt/tags/tag262.xml><?xml version="1.0" encoding="utf-8"?>
<p:tagLst xmlns:a="http://schemas.openxmlformats.org/drawingml/2006/main" xmlns:r="http://schemas.openxmlformats.org/officeDocument/2006/relationships" xmlns:p="http://schemas.openxmlformats.org/presentationml/2006/main">
  <p:tag name="AS_UNIQUEID" val="539"/>
</p:tagLst>
</file>

<file path=ppt/tags/tag263.xml><?xml version="1.0" encoding="utf-8"?>
<p:tagLst xmlns:a="http://schemas.openxmlformats.org/drawingml/2006/main" xmlns:r="http://schemas.openxmlformats.org/officeDocument/2006/relationships" xmlns:p="http://schemas.openxmlformats.org/presentationml/2006/main">
  <p:tag name="AS_UNIQUEID" val="609"/>
</p:tagLst>
</file>

<file path=ppt/tags/tag264.xml><?xml version="1.0" encoding="utf-8"?>
<p:tagLst xmlns:a="http://schemas.openxmlformats.org/drawingml/2006/main" xmlns:r="http://schemas.openxmlformats.org/officeDocument/2006/relationships" xmlns:p="http://schemas.openxmlformats.org/presentationml/2006/main">
  <p:tag name="AS_UNIQUEID" val="533"/>
</p:tagLst>
</file>

<file path=ppt/tags/tag265.xml><?xml version="1.0" encoding="utf-8"?>
<p:tagLst xmlns:a="http://schemas.openxmlformats.org/drawingml/2006/main" xmlns:r="http://schemas.openxmlformats.org/officeDocument/2006/relationships" xmlns:p="http://schemas.openxmlformats.org/presentationml/2006/main">
  <p:tag name="AS_UNIQUEID" val="534"/>
</p:tagLst>
</file>

<file path=ppt/tags/tag266.xml><?xml version="1.0" encoding="utf-8"?>
<p:tagLst xmlns:a="http://schemas.openxmlformats.org/drawingml/2006/main" xmlns:r="http://schemas.openxmlformats.org/officeDocument/2006/relationships" xmlns:p="http://schemas.openxmlformats.org/presentationml/2006/main">
  <p:tag name="AS_UNIQUEID" val="529"/>
</p:tagLst>
</file>

<file path=ppt/tags/tag267.xml><?xml version="1.0" encoding="utf-8"?>
<p:tagLst xmlns:a="http://schemas.openxmlformats.org/drawingml/2006/main" xmlns:r="http://schemas.openxmlformats.org/officeDocument/2006/relationships" xmlns:p="http://schemas.openxmlformats.org/presentationml/2006/main">
  <p:tag name="AS_UNIQUEID" val="530"/>
</p:tagLst>
</file>

<file path=ppt/tags/tag268.xml><?xml version="1.0" encoding="utf-8"?>
<p:tagLst xmlns:a="http://schemas.openxmlformats.org/drawingml/2006/main" xmlns:r="http://schemas.openxmlformats.org/officeDocument/2006/relationships" xmlns:p="http://schemas.openxmlformats.org/presentationml/2006/main">
  <p:tag name="AS_UNIQUEID" val="609"/>
</p:tagLst>
</file>

<file path=ppt/tags/tag269.xml><?xml version="1.0" encoding="utf-8"?>
<p:tagLst xmlns:a="http://schemas.openxmlformats.org/drawingml/2006/main" xmlns:r="http://schemas.openxmlformats.org/officeDocument/2006/relationships" xmlns:p="http://schemas.openxmlformats.org/presentationml/2006/main">
  <p:tag name="AS_UNIQUEID" val="529"/>
</p:tagLst>
</file>

<file path=ppt/tags/tag27.xml><?xml version="1.0" encoding="utf-8"?>
<p:tagLst xmlns:a="http://schemas.openxmlformats.org/drawingml/2006/main" xmlns:r="http://schemas.openxmlformats.org/officeDocument/2006/relationships" xmlns:p="http://schemas.openxmlformats.org/presentationml/2006/main">
  <p:tag name="AS_UNIQUEID" val="183"/>
</p:tagLst>
</file>

<file path=ppt/tags/tag270.xml><?xml version="1.0" encoding="utf-8"?>
<p:tagLst xmlns:a="http://schemas.openxmlformats.org/drawingml/2006/main" xmlns:r="http://schemas.openxmlformats.org/officeDocument/2006/relationships" xmlns:p="http://schemas.openxmlformats.org/presentationml/2006/main">
  <p:tag name="AS_UNIQUEID" val="530"/>
</p:tagLst>
</file>

<file path=ppt/tags/tag271.xml><?xml version="1.0" encoding="utf-8"?>
<p:tagLst xmlns:a="http://schemas.openxmlformats.org/drawingml/2006/main" xmlns:r="http://schemas.openxmlformats.org/officeDocument/2006/relationships" xmlns:p="http://schemas.openxmlformats.org/presentationml/2006/main">
  <p:tag name="AS_UNIQUEID" val="533"/>
</p:tagLst>
</file>

<file path=ppt/tags/tag272.xml><?xml version="1.0" encoding="utf-8"?>
<p:tagLst xmlns:a="http://schemas.openxmlformats.org/drawingml/2006/main" xmlns:r="http://schemas.openxmlformats.org/officeDocument/2006/relationships" xmlns:p="http://schemas.openxmlformats.org/presentationml/2006/main">
  <p:tag name="AS_UNIQUEID" val="534"/>
</p:tagLst>
</file>

<file path=ppt/tags/tag273.xml><?xml version="1.0" encoding="utf-8"?>
<p:tagLst xmlns:a="http://schemas.openxmlformats.org/drawingml/2006/main" xmlns:r="http://schemas.openxmlformats.org/officeDocument/2006/relationships" xmlns:p="http://schemas.openxmlformats.org/presentationml/2006/main">
  <p:tag name="AS_UNIQUEID" val="529"/>
</p:tagLst>
</file>

<file path=ppt/tags/tag274.xml><?xml version="1.0" encoding="utf-8"?>
<p:tagLst xmlns:a="http://schemas.openxmlformats.org/drawingml/2006/main" xmlns:r="http://schemas.openxmlformats.org/officeDocument/2006/relationships" xmlns:p="http://schemas.openxmlformats.org/presentationml/2006/main">
  <p:tag name="AS_UNIQUEID" val="530"/>
</p:tagLst>
</file>

<file path=ppt/tags/tag275.xml><?xml version="1.0" encoding="utf-8"?>
<p:tagLst xmlns:a="http://schemas.openxmlformats.org/drawingml/2006/main" xmlns:r="http://schemas.openxmlformats.org/officeDocument/2006/relationships" xmlns:p="http://schemas.openxmlformats.org/presentationml/2006/main">
  <p:tag name="AS_UNIQUEID" val="533"/>
</p:tagLst>
</file>

<file path=ppt/tags/tag276.xml><?xml version="1.0" encoding="utf-8"?>
<p:tagLst xmlns:a="http://schemas.openxmlformats.org/drawingml/2006/main" xmlns:r="http://schemas.openxmlformats.org/officeDocument/2006/relationships" xmlns:p="http://schemas.openxmlformats.org/presentationml/2006/main">
  <p:tag name="AS_UNIQUEID" val="533"/>
</p:tagLst>
</file>

<file path=ppt/tags/tag277.xml><?xml version="1.0" encoding="utf-8"?>
<p:tagLst xmlns:a="http://schemas.openxmlformats.org/drawingml/2006/main" xmlns:r="http://schemas.openxmlformats.org/officeDocument/2006/relationships" xmlns:p="http://schemas.openxmlformats.org/presentationml/2006/main">
  <p:tag name="AS_UNIQUEID" val="533"/>
</p:tagLst>
</file>

<file path=ppt/tags/tag278.xml><?xml version="1.0" encoding="utf-8"?>
<p:tagLst xmlns:a="http://schemas.openxmlformats.org/drawingml/2006/main" xmlns:r="http://schemas.openxmlformats.org/officeDocument/2006/relationships" xmlns:p="http://schemas.openxmlformats.org/presentationml/2006/main">
  <p:tag name="AS_UNIQUEID" val="533"/>
</p:tagLst>
</file>

<file path=ppt/tags/tag279.xml><?xml version="1.0" encoding="utf-8"?>
<p:tagLst xmlns:a="http://schemas.openxmlformats.org/drawingml/2006/main" xmlns:r="http://schemas.openxmlformats.org/officeDocument/2006/relationships" xmlns:p="http://schemas.openxmlformats.org/presentationml/2006/main">
  <p:tag name="AS_UNIQUEID" val="534"/>
</p:tagLst>
</file>

<file path=ppt/tags/tag28.xml><?xml version="1.0" encoding="utf-8"?>
<p:tagLst xmlns:a="http://schemas.openxmlformats.org/drawingml/2006/main" xmlns:r="http://schemas.openxmlformats.org/officeDocument/2006/relationships" xmlns:p="http://schemas.openxmlformats.org/presentationml/2006/main">
  <p:tag name="AS_UNIQUEID" val="184"/>
</p:tagLst>
</file>

<file path=ppt/tags/tag280.xml><?xml version="1.0" encoding="utf-8"?>
<p:tagLst xmlns:a="http://schemas.openxmlformats.org/drawingml/2006/main" xmlns:r="http://schemas.openxmlformats.org/officeDocument/2006/relationships" xmlns:p="http://schemas.openxmlformats.org/presentationml/2006/main">
  <p:tag name="AS_UNIQUEID" val="529"/>
</p:tagLst>
</file>

<file path=ppt/tags/tag281.xml><?xml version="1.0" encoding="utf-8"?>
<p:tagLst xmlns:a="http://schemas.openxmlformats.org/drawingml/2006/main" xmlns:r="http://schemas.openxmlformats.org/officeDocument/2006/relationships" xmlns:p="http://schemas.openxmlformats.org/presentationml/2006/main">
  <p:tag name="AS_UNIQUEID" val="530"/>
</p:tagLst>
</file>

<file path=ppt/tags/tag282.xml><?xml version="1.0" encoding="utf-8"?>
<p:tagLst xmlns:a="http://schemas.openxmlformats.org/drawingml/2006/main" xmlns:r="http://schemas.openxmlformats.org/officeDocument/2006/relationships" xmlns:p="http://schemas.openxmlformats.org/presentationml/2006/main">
  <p:tag name="AS_UNIQUEID" val="533"/>
</p:tagLst>
</file>

<file path=ppt/tags/tag283.xml><?xml version="1.0" encoding="utf-8"?>
<p:tagLst xmlns:a="http://schemas.openxmlformats.org/drawingml/2006/main" xmlns:r="http://schemas.openxmlformats.org/officeDocument/2006/relationships" xmlns:p="http://schemas.openxmlformats.org/presentationml/2006/main">
  <p:tag name="AS_UNIQUEID" val="529"/>
</p:tagLst>
</file>

<file path=ppt/tags/tag284.xml><?xml version="1.0" encoding="utf-8"?>
<p:tagLst xmlns:a="http://schemas.openxmlformats.org/drawingml/2006/main" xmlns:r="http://schemas.openxmlformats.org/officeDocument/2006/relationships" xmlns:p="http://schemas.openxmlformats.org/presentationml/2006/main">
  <p:tag name="AS_UNIQUEID" val="530"/>
</p:tagLst>
</file>

<file path=ppt/tags/tag285.xml><?xml version="1.0" encoding="utf-8"?>
<p:tagLst xmlns:a="http://schemas.openxmlformats.org/drawingml/2006/main" xmlns:r="http://schemas.openxmlformats.org/officeDocument/2006/relationships" xmlns:p="http://schemas.openxmlformats.org/presentationml/2006/main">
  <p:tag name="AS_UNIQUEID" val="533"/>
</p:tagLst>
</file>

<file path=ppt/tags/tag286.xml><?xml version="1.0" encoding="utf-8"?>
<p:tagLst xmlns:a="http://schemas.openxmlformats.org/drawingml/2006/main" xmlns:r="http://schemas.openxmlformats.org/officeDocument/2006/relationships" xmlns:p="http://schemas.openxmlformats.org/presentationml/2006/main">
  <p:tag name="AS_UNIQUEID" val="529"/>
</p:tagLst>
</file>

<file path=ppt/tags/tag287.xml><?xml version="1.0" encoding="utf-8"?>
<p:tagLst xmlns:a="http://schemas.openxmlformats.org/drawingml/2006/main" xmlns:r="http://schemas.openxmlformats.org/officeDocument/2006/relationships" xmlns:p="http://schemas.openxmlformats.org/presentationml/2006/main">
  <p:tag name="AS_UNIQUEID" val="530"/>
</p:tagLst>
</file>

<file path=ppt/tags/tag288.xml><?xml version="1.0" encoding="utf-8"?>
<p:tagLst xmlns:a="http://schemas.openxmlformats.org/drawingml/2006/main" xmlns:r="http://schemas.openxmlformats.org/officeDocument/2006/relationships" xmlns:p="http://schemas.openxmlformats.org/presentationml/2006/main">
  <p:tag name="AS_UNIQUEID" val="533"/>
</p:tagLst>
</file>

<file path=ppt/tags/tag289.xml><?xml version="1.0" encoding="utf-8"?>
<p:tagLst xmlns:a="http://schemas.openxmlformats.org/drawingml/2006/main" xmlns:r="http://schemas.openxmlformats.org/officeDocument/2006/relationships" xmlns:p="http://schemas.openxmlformats.org/presentationml/2006/main">
  <p:tag name="AS_UNIQUEID" val="529"/>
</p:tagLst>
</file>

<file path=ppt/tags/tag29.xml><?xml version="1.0" encoding="utf-8"?>
<p:tagLst xmlns:a="http://schemas.openxmlformats.org/drawingml/2006/main" xmlns:r="http://schemas.openxmlformats.org/officeDocument/2006/relationships" xmlns:p="http://schemas.openxmlformats.org/presentationml/2006/main">
  <p:tag name="AS_UNIQUEID" val="185"/>
</p:tagLst>
</file>

<file path=ppt/tags/tag290.xml><?xml version="1.0" encoding="utf-8"?>
<p:tagLst xmlns:a="http://schemas.openxmlformats.org/drawingml/2006/main" xmlns:r="http://schemas.openxmlformats.org/officeDocument/2006/relationships" xmlns:p="http://schemas.openxmlformats.org/presentationml/2006/main">
  <p:tag name="AS_UNIQUEID" val="530"/>
</p:tagLst>
</file>

<file path=ppt/tags/tag291.xml><?xml version="1.0" encoding="utf-8"?>
<p:tagLst xmlns:a="http://schemas.openxmlformats.org/drawingml/2006/main" xmlns:r="http://schemas.openxmlformats.org/officeDocument/2006/relationships" xmlns:p="http://schemas.openxmlformats.org/presentationml/2006/main">
  <p:tag name="AS_UNIQUEID" val="533"/>
</p:tagLst>
</file>

<file path=ppt/tags/tag292.xml><?xml version="1.0" encoding="utf-8"?>
<p:tagLst xmlns:a="http://schemas.openxmlformats.org/drawingml/2006/main" xmlns:r="http://schemas.openxmlformats.org/officeDocument/2006/relationships" xmlns:p="http://schemas.openxmlformats.org/presentationml/2006/main">
  <p:tag name="AS_UNIQUEID" val="529"/>
</p:tagLst>
</file>

<file path=ppt/tags/tag293.xml><?xml version="1.0" encoding="utf-8"?>
<p:tagLst xmlns:a="http://schemas.openxmlformats.org/drawingml/2006/main" xmlns:r="http://schemas.openxmlformats.org/officeDocument/2006/relationships" xmlns:p="http://schemas.openxmlformats.org/presentationml/2006/main">
  <p:tag name="AS_UNIQUEID" val="530"/>
</p:tagLst>
</file>

<file path=ppt/tags/tag294.xml><?xml version="1.0" encoding="utf-8"?>
<p:tagLst xmlns:a="http://schemas.openxmlformats.org/drawingml/2006/main" xmlns:r="http://schemas.openxmlformats.org/officeDocument/2006/relationships" xmlns:p="http://schemas.openxmlformats.org/presentationml/2006/main">
  <p:tag name="AS_UNIQUEID" val="533"/>
</p:tagLst>
</file>

<file path=ppt/tags/tag295.xml><?xml version="1.0" encoding="utf-8"?>
<p:tagLst xmlns:a="http://schemas.openxmlformats.org/drawingml/2006/main" xmlns:r="http://schemas.openxmlformats.org/officeDocument/2006/relationships" xmlns:p="http://schemas.openxmlformats.org/presentationml/2006/main">
  <p:tag name="AS_UNIQUEID" val="529"/>
</p:tagLst>
</file>

<file path=ppt/tags/tag296.xml><?xml version="1.0" encoding="utf-8"?>
<p:tagLst xmlns:a="http://schemas.openxmlformats.org/drawingml/2006/main" xmlns:r="http://schemas.openxmlformats.org/officeDocument/2006/relationships" xmlns:p="http://schemas.openxmlformats.org/presentationml/2006/main">
  <p:tag name="AS_UNIQUEID" val="530"/>
</p:tagLst>
</file>

<file path=ppt/tags/tag297.xml><?xml version="1.0" encoding="utf-8"?>
<p:tagLst xmlns:a="http://schemas.openxmlformats.org/drawingml/2006/main" xmlns:r="http://schemas.openxmlformats.org/officeDocument/2006/relationships" xmlns:p="http://schemas.openxmlformats.org/presentationml/2006/main">
  <p:tag name="AS_UNIQUEID" val="533"/>
</p:tagLst>
</file>

<file path=ppt/tags/tag298.xml><?xml version="1.0" encoding="utf-8"?>
<p:tagLst xmlns:a="http://schemas.openxmlformats.org/drawingml/2006/main" xmlns:r="http://schemas.openxmlformats.org/officeDocument/2006/relationships" xmlns:p="http://schemas.openxmlformats.org/presentationml/2006/main">
  <p:tag name="AS_UNIQUEID" val="529"/>
</p:tagLst>
</file>

<file path=ppt/tags/tag299.xml><?xml version="1.0" encoding="utf-8"?>
<p:tagLst xmlns:a="http://schemas.openxmlformats.org/drawingml/2006/main" xmlns:r="http://schemas.openxmlformats.org/officeDocument/2006/relationships" xmlns:p="http://schemas.openxmlformats.org/presentationml/2006/main">
  <p:tag name="AS_UNIQUEID" val="530"/>
</p:tagLst>
</file>

<file path=ppt/tags/tag3.xml><?xml version="1.0" encoding="utf-8"?>
<p:tagLst xmlns:a="http://schemas.openxmlformats.org/drawingml/2006/main" xmlns:r="http://schemas.openxmlformats.org/officeDocument/2006/relationships" xmlns:p="http://schemas.openxmlformats.org/presentationml/2006/main">
  <p:tag name="AS_UNIQUEID" val="166"/>
</p:tagLst>
</file>

<file path=ppt/tags/tag30.xml><?xml version="1.0" encoding="utf-8"?>
<p:tagLst xmlns:a="http://schemas.openxmlformats.org/drawingml/2006/main" xmlns:r="http://schemas.openxmlformats.org/officeDocument/2006/relationships" xmlns:p="http://schemas.openxmlformats.org/presentationml/2006/main">
  <p:tag name="AS_UNIQUEID" val="186"/>
</p:tagLst>
</file>

<file path=ppt/tags/tag300.xml><?xml version="1.0" encoding="utf-8"?>
<p:tagLst xmlns:a="http://schemas.openxmlformats.org/drawingml/2006/main" xmlns:r="http://schemas.openxmlformats.org/officeDocument/2006/relationships" xmlns:p="http://schemas.openxmlformats.org/presentationml/2006/main">
  <p:tag name="AS_UNIQUEID" val="533"/>
</p:tagLst>
</file>

<file path=ppt/tags/tag301.xml><?xml version="1.0" encoding="utf-8"?>
<p:tagLst xmlns:a="http://schemas.openxmlformats.org/drawingml/2006/main" xmlns:r="http://schemas.openxmlformats.org/officeDocument/2006/relationships" xmlns:p="http://schemas.openxmlformats.org/presentationml/2006/main">
  <p:tag name="AS_UNIQUEID" val="529"/>
</p:tagLst>
</file>

<file path=ppt/tags/tag302.xml><?xml version="1.0" encoding="utf-8"?>
<p:tagLst xmlns:a="http://schemas.openxmlformats.org/drawingml/2006/main" xmlns:r="http://schemas.openxmlformats.org/officeDocument/2006/relationships" xmlns:p="http://schemas.openxmlformats.org/presentationml/2006/main">
  <p:tag name="AS_UNIQUEID" val="530"/>
</p:tagLst>
</file>

<file path=ppt/tags/tag303.xml><?xml version="1.0" encoding="utf-8"?>
<p:tagLst xmlns:a="http://schemas.openxmlformats.org/drawingml/2006/main" xmlns:r="http://schemas.openxmlformats.org/officeDocument/2006/relationships" xmlns:p="http://schemas.openxmlformats.org/presentationml/2006/main">
  <p:tag name="AS_UNIQUEID" val="533"/>
</p:tagLst>
</file>

<file path=ppt/tags/tag304.xml><?xml version="1.0" encoding="utf-8"?>
<p:tagLst xmlns:a="http://schemas.openxmlformats.org/drawingml/2006/main" xmlns:r="http://schemas.openxmlformats.org/officeDocument/2006/relationships" xmlns:p="http://schemas.openxmlformats.org/presentationml/2006/main">
  <p:tag name="AS_UNIQUEID" val="529"/>
</p:tagLst>
</file>

<file path=ppt/tags/tag305.xml><?xml version="1.0" encoding="utf-8"?>
<p:tagLst xmlns:a="http://schemas.openxmlformats.org/drawingml/2006/main" xmlns:r="http://schemas.openxmlformats.org/officeDocument/2006/relationships" xmlns:p="http://schemas.openxmlformats.org/presentationml/2006/main">
  <p:tag name="AS_UNIQUEID" val="530"/>
</p:tagLst>
</file>

<file path=ppt/tags/tag31.xml><?xml version="1.0" encoding="utf-8"?>
<p:tagLst xmlns:a="http://schemas.openxmlformats.org/drawingml/2006/main" xmlns:r="http://schemas.openxmlformats.org/officeDocument/2006/relationships" xmlns:p="http://schemas.openxmlformats.org/presentationml/2006/main">
  <p:tag name="AS_UNIQUEID" val="192"/>
</p:tagLst>
</file>

<file path=ppt/tags/tag32.xml><?xml version="1.0" encoding="utf-8"?>
<p:tagLst xmlns:a="http://schemas.openxmlformats.org/drawingml/2006/main" xmlns:r="http://schemas.openxmlformats.org/officeDocument/2006/relationships" xmlns:p="http://schemas.openxmlformats.org/presentationml/2006/main">
  <p:tag name="AS_UNIQUEID" val="193"/>
</p:tagLst>
</file>

<file path=ppt/tags/tag33.xml><?xml version="1.0" encoding="utf-8"?>
<p:tagLst xmlns:a="http://schemas.openxmlformats.org/drawingml/2006/main" xmlns:r="http://schemas.openxmlformats.org/officeDocument/2006/relationships" xmlns:p="http://schemas.openxmlformats.org/presentationml/2006/main">
  <p:tag name="AS_UNIQUEID" val="194"/>
</p:tagLst>
</file>

<file path=ppt/tags/tag34.xml><?xml version="1.0" encoding="utf-8"?>
<p:tagLst xmlns:a="http://schemas.openxmlformats.org/drawingml/2006/main" xmlns:r="http://schemas.openxmlformats.org/officeDocument/2006/relationships" xmlns:p="http://schemas.openxmlformats.org/presentationml/2006/main">
  <p:tag name="AS_UNIQUEID" val="195"/>
</p:tagLst>
</file>

<file path=ppt/tags/tag35.xml><?xml version="1.0" encoding="utf-8"?>
<p:tagLst xmlns:a="http://schemas.openxmlformats.org/drawingml/2006/main" xmlns:r="http://schemas.openxmlformats.org/officeDocument/2006/relationships" xmlns:p="http://schemas.openxmlformats.org/presentationml/2006/main">
  <p:tag name="AS_UNIQUEID" val="196"/>
</p:tagLst>
</file>

<file path=ppt/tags/tag36.xml><?xml version="1.0" encoding="utf-8"?>
<p:tagLst xmlns:a="http://schemas.openxmlformats.org/drawingml/2006/main" xmlns:r="http://schemas.openxmlformats.org/officeDocument/2006/relationships" xmlns:p="http://schemas.openxmlformats.org/presentationml/2006/main">
  <p:tag name="AS_UNIQUEID" val="197"/>
</p:tagLst>
</file>

<file path=ppt/tags/tag37.xml><?xml version="1.0" encoding="utf-8"?>
<p:tagLst xmlns:a="http://schemas.openxmlformats.org/drawingml/2006/main" xmlns:r="http://schemas.openxmlformats.org/officeDocument/2006/relationships" xmlns:p="http://schemas.openxmlformats.org/presentationml/2006/main">
  <p:tag name="AS_UNIQUEID" val="198"/>
</p:tagLst>
</file>

<file path=ppt/tags/tag38.xml><?xml version="1.0" encoding="utf-8"?>
<p:tagLst xmlns:a="http://schemas.openxmlformats.org/drawingml/2006/main" xmlns:r="http://schemas.openxmlformats.org/officeDocument/2006/relationships" xmlns:p="http://schemas.openxmlformats.org/presentationml/2006/main">
  <p:tag name="AS_UNIQUEID" val="199"/>
</p:tagLst>
</file>

<file path=ppt/tags/tag39.xml><?xml version="1.0" encoding="utf-8"?>
<p:tagLst xmlns:a="http://schemas.openxmlformats.org/drawingml/2006/main" xmlns:r="http://schemas.openxmlformats.org/officeDocument/2006/relationships" xmlns:p="http://schemas.openxmlformats.org/presentationml/2006/main">
  <p:tag name="AS_UNIQUEID" val="200"/>
</p:tagLst>
</file>

<file path=ppt/tags/tag4.xml><?xml version="1.0" encoding="utf-8"?>
<p:tagLst xmlns:a="http://schemas.openxmlformats.org/drawingml/2006/main" xmlns:r="http://schemas.openxmlformats.org/officeDocument/2006/relationships" xmlns:p="http://schemas.openxmlformats.org/presentationml/2006/main">
  <p:tag name="AS_UNIQUEID" val="167"/>
</p:tagLst>
</file>

<file path=ppt/tags/tag40.xml><?xml version="1.0" encoding="utf-8"?>
<p:tagLst xmlns:a="http://schemas.openxmlformats.org/drawingml/2006/main" xmlns:r="http://schemas.openxmlformats.org/officeDocument/2006/relationships" xmlns:p="http://schemas.openxmlformats.org/presentationml/2006/main">
  <p:tag name="AS_UNIQUEID" val="201"/>
</p:tagLst>
</file>

<file path=ppt/tags/tag41.xml><?xml version="1.0" encoding="utf-8"?>
<p:tagLst xmlns:a="http://schemas.openxmlformats.org/drawingml/2006/main" xmlns:r="http://schemas.openxmlformats.org/officeDocument/2006/relationships" xmlns:p="http://schemas.openxmlformats.org/presentationml/2006/main">
  <p:tag name="AS_UNIQUEID" val="202"/>
</p:tagLst>
</file>

<file path=ppt/tags/tag42.xml><?xml version="1.0" encoding="utf-8"?>
<p:tagLst xmlns:a="http://schemas.openxmlformats.org/drawingml/2006/main" xmlns:r="http://schemas.openxmlformats.org/officeDocument/2006/relationships" xmlns:p="http://schemas.openxmlformats.org/presentationml/2006/main">
  <p:tag name="AS_UNIQUEID" val="203"/>
</p:tagLst>
</file>

<file path=ppt/tags/tag43.xml><?xml version="1.0" encoding="utf-8"?>
<p:tagLst xmlns:a="http://schemas.openxmlformats.org/drawingml/2006/main" xmlns:r="http://schemas.openxmlformats.org/officeDocument/2006/relationships" xmlns:p="http://schemas.openxmlformats.org/presentationml/2006/main">
  <p:tag name="AS_UNIQUEID" val="204"/>
</p:tagLst>
</file>

<file path=ppt/tags/tag44.xml><?xml version="1.0" encoding="utf-8"?>
<p:tagLst xmlns:a="http://schemas.openxmlformats.org/drawingml/2006/main" xmlns:r="http://schemas.openxmlformats.org/officeDocument/2006/relationships" xmlns:p="http://schemas.openxmlformats.org/presentationml/2006/main">
  <p:tag name="AS_UNIQUEID" val="188"/>
</p:tagLst>
</file>

<file path=ppt/tags/tag45.xml><?xml version="1.0" encoding="utf-8"?>
<p:tagLst xmlns:a="http://schemas.openxmlformats.org/drawingml/2006/main" xmlns:r="http://schemas.openxmlformats.org/officeDocument/2006/relationships" xmlns:p="http://schemas.openxmlformats.org/presentationml/2006/main">
  <p:tag name="AS_UNIQUEID" val="189"/>
</p:tagLst>
</file>

<file path=ppt/tags/tag46.xml><?xml version="1.0" encoding="utf-8"?>
<p:tagLst xmlns:a="http://schemas.openxmlformats.org/drawingml/2006/main" xmlns:r="http://schemas.openxmlformats.org/officeDocument/2006/relationships" xmlns:p="http://schemas.openxmlformats.org/presentationml/2006/main">
  <p:tag name="AS_UNIQUEID" val="190"/>
</p:tagLst>
</file>

<file path=ppt/tags/tag47.xml><?xml version="1.0" encoding="utf-8"?>
<p:tagLst xmlns:a="http://schemas.openxmlformats.org/drawingml/2006/main" xmlns:r="http://schemas.openxmlformats.org/officeDocument/2006/relationships" xmlns:p="http://schemas.openxmlformats.org/presentationml/2006/main">
  <p:tag name="AS_UNIQUEID" val="211"/>
</p:tagLst>
</file>

<file path=ppt/tags/tag48.xml><?xml version="1.0" encoding="utf-8"?>
<p:tagLst xmlns:a="http://schemas.openxmlformats.org/drawingml/2006/main" xmlns:r="http://schemas.openxmlformats.org/officeDocument/2006/relationships" xmlns:p="http://schemas.openxmlformats.org/presentationml/2006/main">
  <p:tag name="AS_UNIQUEID" val="217"/>
</p:tagLst>
</file>

<file path=ppt/tags/tag49.xml><?xml version="1.0" encoding="utf-8"?>
<p:tagLst xmlns:a="http://schemas.openxmlformats.org/drawingml/2006/main" xmlns:r="http://schemas.openxmlformats.org/officeDocument/2006/relationships" xmlns:p="http://schemas.openxmlformats.org/presentationml/2006/main">
  <p:tag name="AS_UNIQUEID" val="223"/>
</p:tagLst>
</file>

<file path=ppt/tags/tag5.xml><?xml version="1.0" encoding="utf-8"?>
<p:tagLst xmlns:a="http://schemas.openxmlformats.org/drawingml/2006/main" xmlns:r="http://schemas.openxmlformats.org/officeDocument/2006/relationships" xmlns:p="http://schemas.openxmlformats.org/presentationml/2006/main">
  <p:tag name="AS_UNIQUEID" val="168"/>
</p:tagLst>
</file>

<file path=ppt/tags/tag50.xml><?xml version="1.0" encoding="utf-8"?>
<p:tagLst xmlns:a="http://schemas.openxmlformats.org/drawingml/2006/main" xmlns:r="http://schemas.openxmlformats.org/officeDocument/2006/relationships" xmlns:p="http://schemas.openxmlformats.org/presentationml/2006/main">
  <p:tag name="AS_UNIQUEID" val="224"/>
</p:tagLst>
</file>

<file path=ppt/tags/tag51.xml><?xml version="1.0" encoding="utf-8"?>
<p:tagLst xmlns:a="http://schemas.openxmlformats.org/drawingml/2006/main" xmlns:r="http://schemas.openxmlformats.org/officeDocument/2006/relationships" xmlns:p="http://schemas.openxmlformats.org/presentationml/2006/main">
  <p:tag name="AS_UNIQUEID" val="225"/>
</p:tagLst>
</file>

<file path=ppt/tags/tag52.xml><?xml version="1.0" encoding="utf-8"?>
<p:tagLst xmlns:a="http://schemas.openxmlformats.org/drawingml/2006/main" xmlns:r="http://schemas.openxmlformats.org/officeDocument/2006/relationships" xmlns:p="http://schemas.openxmlformats.org/presentationml/2006/main">
  <p:tag name="AS_UNIQUEID" val="226"/>
</p:tagLst>
</file>

<file path=ppt/tags/tag53.xml><?xml version="1.0" encoding="utf-8"?>
<p:tagLst xmlns:a="http://schemas.openxmlformats.org/drawingml/2006/main" xmlns:r="http://schemas.openxmlformats.org/officeDocument/2006/relationships" xmlns:p="http://schemas.openxmlformats.org/presentationml/2006/main">
  <p:tag name="AS_UNIQUEID" val="227"/>
</p:tagLst>
</file>

<file path=ppt/tags/tag54.xml><?xml version="1.0" encoding="utf-8"?>
<p:tagLst xmlns:a="http://schemas.openxmlformats.org/drawingml/2006/main" xmlns:r="http://schemas.openxmlformats.org/officeDocument/2006/relationships" xmlns:p="http://schemas.openxmlformats.org/presentationml/2006/main">
  <p:tag name="AS_UNIQUEID" val="228"/>
</p:tagLst>
</file>

<file path=ppt/tags/tag55.xml><?xml version="1.0" encoding="utf-8"?>
<p:tagLst xmlns:a="http://schemas.openxmlformats.org/drawingml/2006/main" xmlns:r="http://schemas.openxmlformats.org/officeDocument/2006/relationships" xmlns:p="http://schemas.openxmlformats.org/presentationml/2006/main">
  <p:tag name="AS_UNIQUEID" val="229"/>
</p:tagLst>
</file>

<file path=ppt/tags/tag56.xml><?xml version="1.0" encoding="utf-8"?>
<p:tagLst xmlns:a="http://schemas.openxmlformats.org/drawingml/2006/main" xmlns:r="http://schemas.openxmlformats.org/officeDocument/2006/relationships" xmlns:p="http://schemas.openxmlformats.org/presentationml/2006/main">
  <p:tag name="AS_UNIQUEID" val="230"/>
</p:tagLst>
</file>

<file path=ppt/tags/tag57.xml><?xml version="1.0" encoding="utf-8"?>
<p:tagLst xmlns:a="http://schemas.openxmlformats.org/drawingml/2006/main" xmlns:r="http://schemas.openxmlformats.org/officeDocument/2006/relationships" xmlns:p="http://schemas.openxmlformats.org/presentationml/2006/main">
  <p:tag name="AS_UNIQUEID" val="231"/>
</p:tagLst>
</file>

<file path=ppt/tags/tag58.xml><?xml version="1.0" encoding="utf-8"?>
<p:tagLst xmlns:a="http://schemas.openxmlformats.org/drawingml/2006/main" xmlns:r="http://schemas.openxmlformats.org/officeDocument/2006/relationships" xmlns:p="http://schemas.openxmlformats.org/presentationml/2006/main">
  <p:tag name="AS_UNIQUEID" val="232"/>
</p:tagLst>
</file>

<file path=ppt/tags/tag59.xml><?xml version="1.0" encoding="utf-8"?>
<p:tagLst xmlns:a="http://schemas.openxmlformats.org/drawingml/2006/main" xmlns:r="http://schemas.openxmlformats.org/officeDocument/2006/relationships" xmlns:p="http://schemas.openxmlformats.org/presentationml/2006/main">
  <p:tag name="AS_UNIQUEID" val="233"/>
</p:tagLst>
</file>

<file path=ppt/tags/tag6.xml><?xml version="1.0" encoding="utf-8"?>
<p:tagLst xmlns:a="http://schemas.openxmlformats.org/drawingml/2006/main" xmlns:r="http://schemas.openxmlformats.org/officeDocument/2006/relationships" xmlns:p="http://schemas.openxmlformats.org/presentationml/2006/main">
  <p:tag name="AS_UNIQUEID" val="169"/>
</p:tagLst>
</file>

<file path=ppt/tags/tag60.xml><?xml version="1.0" encoding="utf-8"?>
<p:tagLst xmlns:a="http://schemas.openxmlformats.org/drawingml/2006/main" xmlns:r="http://schemas.openxmlformats.org/officeDocument/2006/relationships" xmlns:p="http://schemas.openxmlformats.org/presentationml/2006/main">
  <p:tag name="AS_UNIQUEID" val="234"/>
</p:tagLst>
</file>

<file path=ppt/tags/tag61.xml><?xml version="1.0" encoding="utf-8"?>
<p:tagLst xmlns:a="http://schemas.openxmlformats.org/drawingml/2006/main" xmlns:r="http://schemas.openxmlformats.org/officeDocument/2006/relationships" xmlns:p="http://schemas.openxmlformats.org/presentationml/2006/main">
  <p:tag name="AS_UNIQUEID" val="235"/>
</p:tagLst>
</file>

<file path=ppt/tags/tag62.xml><?xml version="1.0" encoding="utf-8"?>
<p:tagLst xmlns:a="http://schemas.openxmlformats.org/drawingml/2006/main" xmlns:r="http://schemas.openxmlformats.org/officeDocument/2006/relationships" xmlns:p="http://schemas.openxmlformats.org/presentationml/2006/main">
  <p:tag name="AS_UNIQUEID" val="218"/>
</p:tagLst>
</file>

<file path=ppt/tags/tag63.xml><?xml version="1.0" encoding="utf-8"?>
<p:tagLst xmlns:a="http://schemas.openxmlformats.org/drawingml/2006/main" xmlns:r="http://schemas.openxmlformats.org/officeDocument/2006/relationships" xmlns:p="http://schemas.openxmlformats.org/presentationml/2006/main">
  <p:tag name="AS_UNIQUEID" val="219"/>
</p:tagLst>
</file>

<file path=ppt/tags/tag64.xml><?xml version="1.0" encoding="utf-8"?>
<p:tagLst xmlns:a="http://schemas.openxmlformats.org/drawingml/2006/main" xmlns:r="http://schemas.openxmlformats.org/officeDocument/2006/relationships" xmlns:p="http://schemas.openxmlformats.org/presentationml/2006/main">
  <p:tag name="AS_UNIQUEID" val="222"/>
</p:tagLst>
</file>

<file path=ppt/tags/tag65.xml><?xml version="1.0" encoding="utf-8"?>
<p:tagLst xmlns:a="http://schemas.openxmlformats.org/drawingml/2006/main" xmlns:r="http://schemas.openxmlformats.org/officeDocument/2006/relationships" xmlns:p="http://schemas.openxmlformats.org/presentationml/2006/main">
  <p:tag name="AS_UNIQUEID" val="220"/>
</p:tagLst>
</file>

<file path=ppt/tags/tag66.xml><?xml version="1.0" encoding="utf-8"?>
<p:tagLst xmlns:a="http://schemas.openxmlformats.org/drawingml/2006/main" xmlns:r="http://schemas.openxmlformats.org/officeDocument/2006/relationships" xmlns:p="http://schemas.openxmlformats.org/presentationml/2006/main">
  <p:tag name="AS_UNIQUEID" val="221"/>
</p:tagLst>
</file>

<file path=ppt/tags/tag67.xml><?xml version="1.0" encoding="utf-8"?>
<p:tagLst xmlns:a="http://schemas.openxmlformats.org/drawingml/2006/main" xmlns:r="http://schemas.openxmlformats.org/officeDocument/2006/relationships" xmlns:p="http://schemas.openxmlformats.org/presentationml/2006/main">
  <p:tag name="AS_UNIQUEID" val="212"/>
</p:tagLst>
</file>

<file path=ppt/tags/tag68.xml><?xml version="1.0" encoding="utf-8"?>
<p:tagLst xmlns:a="http://schemas.openxmlformats.org/drawingml/2006/main" xmlns:r="http://schemas.openxmlformats.org/officeDocument/2006/relationships" xmlns:p="http://schemas.openxmlformats.org/presentationml/2006/main">
  <p:tag name="AS_UNIQUEID" val="213"/>
</p:tagLst>
</file>

<file path=ppt/tags/tag69.xml><?xml version="1.0" encoding="utf-8"?>
<p:tagLst xmlns:a="http://schemas.openxmlformats.org/drawingml/2006/main" xmlns:r="http://schemas.openxmlformats.org/officeDocument/2006/relationships" xmlns:p="http://schemas.openxmlformats.org/presentationml/2006/main">
  <p:tag name="AS_UNIQUEID" val="216"/>
</p:tagLst>
</file>

<file path=ppt/tags/tag7.xml><?xml version="1.0" encoding="utf-8"?>
<p:tagLst xmlns:a="http://schemas.openxmlformats.org/drawingml/2006/main" xmlns:r="http://schemas.openxmlformats.org/officeDocument/2006/relationships" xmlns:p="http://schemas.openxmlformats.org/presentationml/2006/main">
  <p:tag name="AS_UNIQUEID" val="170"/>
</p:tagLst>
</file>

<file path=ppt/tags/tag70.xml><?xml version="1.0" encoding="utf-8"?>
<p:tagLst xmlns:a="http://schemas.openxmlformats.org/drawingml/2006/main" xmlns:r="http://schemas.openxmlformats.org/officeDocument/2006/relationships" xmlns:p="http://schemas.openxmlformats.org/presentationml/2006/main">
  <p:tag name="AS_UNIQUEID" val="214"/>
</p:tagLst>
</file>

<file path=ppt/tags/tag71.xml><?xml version="1.0" encoding="utf-8"?>
<p:tagLst xmlns:a="http://schemas.openxmlformats.org/drawingml/2006/main" xmlns:r="http://schemas.openxmlformats.org/officeDocument/2006/relationships" xmlns:p="http://schemas.openxmlformats.org/presentationml/2006/main">
  <p:tag name="AS_UNIQUEID" val="215"/>
</p:tagLst>
</file>

<file path=ppt/tags/tag72.xml><?xml version="1.0" encoding="utf-8"?>
<p:tagLst xmlns:a="http://schemas.openxmlformats.org/drawingml/2006/main" xmlns:r="http://schemas.openxmlformats.org/officeDocument/2006/relationships" xmlns:p="http://schemas.openxmlformats.org/presentationml/2006/main">
  <p:tag name="AS_UNIQUEID" val="206"/>
</p:tagLst>
</file>

<file path=ppt/tags/tag73.xml><?xml version="1.0" encoding="utf-8"?>
<p:tagLst xmlns:a="http://schemas.openxmlformats.org/drawingml/2006/main" xmlns:r="http://schemas.openxmlformats.org/officeDocument/2006/relationships" xmlns:p="http://schemas.openxmlformats.org/presentationml/2006/main">
  <p:tag name="AS_UNIQUEID" val="207"/>
</p:tagLst>
</file>

<file path=ppt/tags/tag74.xml><?xml version="1.0" encoding="utf-8"?>
<p:tagLst xmlns:a="http://schemas.openxmlformats.org/drawingml/2006/main" xmlns:r="http://schemas.openxmlformats.org/officeDocument/2006/relationships" xmlns:p="http://schemas.openxmlformats.org/presentationml/2006/main">
  <p:tag name="AS_UNIQUEID" val="208"/>
</p:tagLst>
</file>

<file path=ppt/tags/tag75.xml><?xml version="1.0" encoding="utf-8"?>
<p:tagLst xmlns:a="http://schemas.openxmlformats.org/drawingml/2006/main" xmlns:r="http://schemas.openxmlformats.org/officeDocument/2006/relationships" xmlns:p="http://schemas.openxmlformats.org/presentationml/2006/main">
  <p:tag name="AS_UNIQUEID" val="209"/>
</p:tagLst>
</file>

<file path=ppt/tags/tag76.xml><?xml version="1.0" encoding="utf-8"?>
<p:tagLst xmlns:a="http://schemas.openxmlformats.org/drawingml/2006/main" xmlns:r="http://schemas.openxmlformats.org/officeDocument/2006/relationships" xmlns:p="http://schemas.openxmlformats.org/presentationml/2006/main">
  <p:tag name="AS_UNIQUEID" val="242"/>
</p:tagLst>
</file>

<file path=ppt/tags/tag77.xml><?xml version="1.0" encoding="utf-8"?>
<p:tagLst xmlns:a="http://schemas.openxmlformats.org/drawingml/2006/main" xmlns:r="http://schemas.openxmlformats.org/officeDocument/2006/relationships" xmlns:p="http://schemas.openxmlformats.org/presentationml/2006/main">
  <p:tag name="AS_UNIQUEID" val="243"/>
</p:tagLst>
</file>

<file path=ppt/tags/tag78.xml><?xml version="1.0" encoding="utf-8"?>
<p:tagLst xmlns:a="http://schemas.openxmlformats.org/drawingml/2006/main" xmlns:r="http://schemas.openxmlformats.org/officeDocument/2006/relationships" xmlns:p="http://schemas.openxmlformats.org/presentationml/2006/main">
  <p:tag name="AS_UNIQUEID" val="244"/>
</p:tagLst>
</file>

<file path=ppt/tags/tag79.xml><?xml version="1.0" encoding="utf-8"?>
<p:tagLst xmlns:a="http://schemas.openxmlformats.org/drawingml/2006/main" xmlns:r="http://schemas.openxmlformats.org/officeDocument/2006/relationships" xmlns:p="http://schemas.openxmlformats.org/presentationml/2006/main">
  <p:tag name="AS_UNIQUEID" val="245"/>
</p:tagLst>
</file>

<file path=ppt/tags/tag8.xml><?xml version="1.0" encoding="utf-8"?>
<p:tagLst xmlns:a="http://schemas.openxmlformats.org/drawingml/2006/main" xmlns:r="http://schemas.openxmlformats.org/officeDocument/2006/relationships" xmlns:p="http://schemas.openxmlformats.org/presentationml/2006/main">
  <p:tag name="AS_UNIQUEID" val="171"/>
</p:tagLst>
</file>

<file path=ppt/tags/tag80.xml><?xml version="1.0" encoding="utf-8"?>
<p:tagLst xmlns:a="http://schemas.openxmlformats.org/drawingml/2006/main" xmlns:r="http://schemas.openxmlformats.org/officeDocument/2006/relationships" xmlns:p="http://schemas.openxmlformats.org/presentationml/2006/main">
  <p:tag name="AS_UNIQUEID" val="246"/>
</p:tagLst>
</file>

<file path=ppt/tags/tag81.xml><?xml version="1.0" encoding="utf-8"?>
<p:tagLst xmlns:a="http://schemas.openxmlformats.org/drawingml/2006/main" xmlns:r="http://schemas.openxmlformats.org/officeDocument/2006/relationships" xmlns:p="http://schemas.openxmlformats.org/presentationml/2006/main">
  <p:tag name="AS_UNIQUEID" val="247"/>
</p:tagLst>
</file>

<file path=ppt/tags/tag82.xml><?xml version="1.0" encoding="utf-8"?>
<p:tagLst xmlns:a="http://schemas.openxmlformats.org/drawingml/2006/main" xmlns:r="http://schemas.openxmlformats.org/officeDocument/2006/relationships" xmlns:p="http://schemas.openxmlformats.org/presentationml/2006/main">
  <p:tag name="AS_UNIQUEID" val="248"/>
</p:tagLst>
</file>

<file path=ppt/tags/tag83.xml><?xml version="1.0" encoding="utf-8"?>
<p:tagLst xmlns:a="http://schemas.openxmlformats.org/drawingml/2006/main" xmlns:r="http://schemas.openxmlformats.org/officeDocument/2006/relationships" xmlns:p="http://schemas.openxmlformats.org/presentationml/2006/main">
  <p:tag name="AS_UNIQUEID" val="249"/>
</p:tagLst>
</file>

<file path=ppt/tags/tag84.xml><?xml version="1.0" encoding="utf-8"?>
<p:tagLst xmlns:a="http://schemas.openxmlformats.org/drawingml/2006/main" xmlns:r="http://schemas.openxmlformats.org/officeDocument/2006/relationships" xmlns:p="http://schemas.openxmlformats.org/presentationml/2006/main">
  <p:tag name="AS_UNIQUEID" val="250"/>
</p:tagLst>
</file>

<file path=ppt/tags/tag85.xml><?xml version="1.0" encoding="utf-8"?>
<p:tagLst xmlns:a="http://schemas.openxmlformats.org/drawingml/2006/main" xmlns:r="http://schemas.openxmlformats.org/officeDocument/2006/relationships" xmlns:p="http://schemas.openxmlformats.org/presentationml/2006/main">
  <p:tag name="AS_UNIQUEID" val="251"/>
</p:tagLst>
</file>

<file path=ppt/tags/tag86.xml><?xml version="1.0" encoding="utf-8"?>
<p:tagLst xmlns:a="http://schemas.openxmlformats.org/drawingml/2006/main" xmlns:r="http://schemas.openxmlformats.org/officeDocument/2006/relationships" xmlns:p="http://schemas.openxmlformats.org/presentationml/2006/main">
  <p:tag name="AS_UNIQUEID" val="252"/>
</p:tagLst>
</file>

<file path=ppt/tags/tag87.xml><?xml version="1.0" encoding="utf-8"?>
<p:tagLst xmlns:a="http://schemas.openxmlformats.org/drawingml/2006/main" xmlns:r="http://schemas.openxmlformats.org/officeDocument/2006/relationships" xmlns:p="http://schemas.openxmlformats.org/presentationml/2006/main">
  <p:tag name="AS_UNIQUEID" val="253"/>
</p:tagLst>
</file>

<file path=ppt/tags/tag88.xml><?xml version="1.0" encoding="utf-8"?>
<p:tagLst xmlns:a="http://schemas.openxmlformats.org/drawingml/2006/main" xmlns:r="http://schemas.openxmlformats.org/officeDocument/2006/relationships" xmlns:p="http://schemas.openxmlformats.org/presentationml/2006/main">
  <p:tag name="AS_UNIQUEID" val="237"/>
</p:tagLst>
</file>

<file path=ppt/tags/tag89.xml><?xml version="1.0" encoding="utf-8"?>
<p:tagLst xmlns:a="http://schemas.openxmlformats.org/drawingml/2006/main" xmlns:r="http://schemas.openxmlformats.org/officeDocument/2006/relationships" xmlns:p="http://schemas.openxmlformats.org/presentationml/2006/main">
  <p:tag name="AS_UNIQUEID" val="238"/>
</p:tagLst>
</file>

<file path=ppt/tags/tag9.xml><?xml version="1.0" encoding="utf-8"?>
<p:tagLst xmlns:a="http://schemas.openxmlformats.org/drawingml/2006/main" xmlns:r="http://schemas.openxmlformats.org/officeDocument/2006/relationships" xmlns:p="http://schemas.openxmlformats.org/presentationml/2006/main">
  <p:tag name="AS_UNIQUEID" val="172"/>
</p:tagLst>
</file>

<file path=ppt/tags/tag90.xml><?xml version="1.0" encoding="utf-8"?>
<p:tagLst xmlns:a="http://schemas.openxmlformats.org/drawingml/2006/main" xmlns:r="http://schemas.openxmlformats.org/officeDocument/2006/relationships" xmlns:p="http://schemas.openxmlformats.org/presentationml/2006/main">
  <p:tag name="AS_UNIQUEID" val="239"/>
</p:tagLst>
</file>

<file path=ppt/tags/tag91.xml><?xml version="1.0" encoding="utf-8"?>
<p:tagLst xmlns:a="http://schemas.openxmlformats.org/drawingml/2006/main" xmlns:r="http://schemas.openxmlformats.org/officeDocument/2006/relationships" xmlns:p="http://schemas.openxmlformats.org/presentationml/2006/main">
  <p:tag name="AS_UNIQUEID" val="240"/>
</p:tagLst>
</file>

<file path=ppt/tags/tag92.xml><?xml version="1.0" encoding="utf-8"?>
<p:tagLst xmlns:a="http://schemas.openxmlformats.org/drawingml/2006/main" xmlns:r="http://schemas.openxmlformats.org/officeDocument/2006/relationships" xmlns:p="http://schemas.openxmlformats.org/presentationml/2006/main">
  <p:tag name="AS_UNIQUEID" val="287"/>
</p:tagLst>
</file>

<file path=ppt/tags/tag93.xml><?xml version="1.0" encoding="utf-8"?>
<p:tagLst xmlns:a="http://schemas.openxmlformats.org/drawingml/2006/main" xmlns:r="http://schemas.openxmlformats.org/officeDocument/2006/relationships" xmlns:p="http://schemas.openxmlformats.org/presentationml/2006/main">
  <p:tag name="AS_UNIQUEID" val="300"/>
</p:tagLst>
</file>

<file path=ppt/tags/tag94.xml><?xml version="1.0" encoding="utf-8"?>
<p:tagLst xmlns:a="http://schemas.openxmlformats.org/drawingml/2006/main" xmlns:r="http://schemas.openxmlformats.org/officeDocument/2006/relationships" xmlns:p="http://schemas.openxmlformats.org/presentationml/2006/main">
  <p:tag name="AS_UNIQUEID" val="301"/>
</p:tagLst>
</file>

<file path=ppt/tags/tag95.xml><?xml version="1.0" encoding="utf-8"?>
<p:tagLst xmlns:a="http://schemas.openxmlformats.org/drawingml/2006/main" xmlns:r="http://schemas.openxmlformats.org/officeDocument/2006/relationships" xmlns:p="http://schemas.openxmlformats.org/presentationml/2006/main">
  <p:tag name="AS_UNIQUEID" val="288"/>
</p:tagLst>
</file>

<file path=ppt/tags/tag96.xml><?xml version="1.0" encoding="utf-8"?>
<p:tagLst xmlns:a="http://schemas.openxmlformats.org/drawingml/2006/main" xmlns:r="http://schemas.openxmlformats.org/officeDocument/2006/relationships" xmlns:p="http://schemas.openxmlformats.org/presentationml/2006/main">
  <p:tag name="AS_UNIQUEID" val="291"/>
</p:tagLst>
</file>

<file path=ppt/tags/tag97.xml><?xml version="1.0" encoding="utf-8"?>
<p:tagLst xmlns:a="http://schemas.openxmlformats.org/drawingml/2006/main" xmlns:r="http://schemas.openxmlformats.org/officeDocument/2006/relationships" xmlns:p="http://schemas.openxmlformats.org/presentationml/2006/main">
  <p:tag name="AS_UNIQUEID" val="292"/>
</p:tagLst>
</file>

<file path=ppt/tags/tag98.xml><?xml version="1.0" encoding="utf-8"?>
<p:tagLst xmlns:a="http://schemas.openxmlformats.org/drawingml/2006/main" xmlns:r="http://schemas.openxmlformats.org/officeDocument/2006/relationships" xmlns:p="http://schemas.openxmlformats.org/presentationml/2006/main">
  <p:tag name="AS_UNIQUEID" val="293"/>
</p:tagLst>
</file>

<file path=ppt/tags/tag99.xml><?xml version="1.0" encoding="utf-8"?>
<p:tagLst xmlns:a="http://schemas.openxmlformats.org/drawingml/2006/main" xmlns:r="http://schemas.openxmlformats.org/officeDocument/2006/relationships" xmlns:p="http://schemas.openxmlformats.org/presentationml/2006/main">
  <p:tag name="AS_UNIQUEID" val="294"/>
</p:tagLst>
</file>

<file path=ppt/theme/theme1.xml><?xml version="1.0" encoding="utf-8"?>
<a:theme xmlns:a="http://schemas.openxmlformats.org/drawingml/2006/main" name="1_RAFAEL Theme">
  <a:themeElements>
    <a:clrScheme name="Rafael_Color_2019">
      <a:dk1>
        <a:sysClr val="windowText" lastClr="000000"/>
      </a:dk1>
      <a:lt1>
        <a:sysClr val="window" lastClr="FFFFFF"/>
      </a:lt1>
      <a:dk2>
        <a:srgbClr val="44546A"/>
      </a:dk2>
      <a:lt2>
        <a:srgbClr val="E7E6E6"/>
      </a:lt2>
      <a:accent1>
        <a:srgbClr val="0046E4"/>
      </a:accent1>
      <a:accent2>
        <a:srgbClr val="000032"/>
      </a:accent2>
      <a:accent3>
        <a:srgbClr val="3598FE"/>
      </a:accent3>
      <a:accent4>
        <a:srgbClr val="000000"/>
      </a:accent4>
      <a:accent5>
        <a:srgbClr val="7F7F7F"/>
      </a:accent5>
      <a:accent6>
        <a:srgbClr val="D8D8D8"/>
      </a:accent6>
      <a:hlink>
        <a:srgbClr val="1A59E6"/>
      </a:hlink>
      <a:folHlink>
        <a:srgbClr val="7F7F7F"/>
      </a:folHlink>
    </a:clrScheme>
    <a:fontScheme name="Custom 5">
      <a:majorFont>
        <a:latin typeface="Segoe UI"/>
        <a:ea typeface="Arial"/>
        <a:cs typeface="Segoe UI Semilight"/>
      </a:majorFont>
      <a:minorFont>
        <a:latin typeface="Segoe UI"/>
        <a:ea typeface="Arial"/>
        <a:cs typeface="Segoe UI Semi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000000"/>
        </a:lt1>
        <a:dk2>
          <a:srgbClr val="E7E6E6"/>
        </a:dk2>
        <a:lt2>
          <a:srgbClr val="44546A"/>
        </a:lt2>
        <a:accent1>
          <a:srgbClr val="0046E4"/>
        </a:accent1>
        <a:accent2>
          <a:srgbClr val="000032"/>
        </a:accent2>
        <a:accent3>
          <a:srgbClr val="9BBB59"/>
        </a:accent3>
        <a:accent4>
          <a:srgbClr val="8064A2"/>
        </a:accent4>
        <a:accent5>
          <a:srgbClr val="4BACC6"/>
        </a:accent5>
        <a:accent6>
          <a:srgbClr val="F79646"/>
        </a:accent6>
        <a:hlink>
          <a:srgbClr val="1A59E6"/>
        </a:hlink>
        <a:folHlink>
          <a:srgbClr val="7F7F7F"/>
        </a:folHlink>
      </a:clrScheme>
    </a:extraClrScheme>
    <a:extraClrScheme>
      <a:clrScheme name="1_RAFAEL Theme 1">
        <a:dk1>
          <a:srgbClr val="000000"/>
        </a:dk1>
        <a:lt1>
          <a:srgbClr val="FFFFFF"/>
        </a:lt1>
        <a:dk2>
          <a:srgbClr val="44546A"/>
        </a:dk2>
        <a:lt2>
          <a:srgbClr val="E7E6E6"/>
        </a:lt2>
        <a:accent1>
          <a:srgbClr val="0046E4"/>
        </a:accent1>
        <a:accent2>
          <a:srgbClr val="000032"/>
        </a:accent2>
        <a:accent3>
          <a:srgbClr val="FFFFFF"/>
        </a:accent3>
        <a:accent4>
          <a:srgbClr val="000000"/>
        </a:accent4>
        <a:accent5>
          <a:srgbClr val="AAB0EF"/>
        </a:accent5>
        <a:accent6>
          <a:srgbClr val="00002C"/>
        </a:accent6>
        <a:hlink>
          <a:srgbClr val="1A59E6"/>
        </a:hlink>
        <a:folHlink>
          <a:srgbClr val="7F7F7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afael_template_EN_V0" id="{DBCF41B0-6AF8-4C12-8309-E2D6A3F615F7}" vid="{8CA6A950-A663-42A4-BE3C-D935C354CF7E}"/>
    </a:ext>
  </a:extLst>
</a:theme>
</file>

<file path=ppt/theme/theme10.xml><?xml version="1.0" encoding="utf-8"?>
<a:theme xmlns:a="http://schemas.openxmlformats.org/drawingml/2006/main" name="9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11.xml><?xml version="1.0" encoding="utf-8"?>
<a:theme xmlns:a="http://schemas.openxmlformats.org/drawingml/2006/main" name="11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12.xml><?xml version="1.0" encoding="utf-8"?>
<a:theme xmlns:a="http://schemas.openxmlformats.org/drawingml/2006/main" name="13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3.xml><?xml version="1.0" encoding="utf-8"?>
<a:theme xmlns:a="http://schemas.openxmlformats.org/drawingml/2006/main" name="2_RAFAEL Theme">
  <a:themeElements>
    <a:clrScheme name="Rafael_Color_2019">
      <a:dk1>
        <a:sysClr val="windowText" lastClr="000000"/>
      </a:dk1>
      <a:lt1>
        <a:sysClr val="window" lastClr="FFFFFF"/>
      </a:lt1>
      <a:dk2>
        <a:srgbClr val="44546A"/>
      </a:dk2>
      <a:lt2>
        <a:srgbClr val="E7E6E6"/>
      </a:lt2>
      <a:accent1>
        <a:srgbClr val="0046E4"/>
      </a:accent1>
      <a:accent2>
        <a:srgbClr val="000032"/>
      </a:accent2>
      <a:accent3>
        <a:srgbClr val="3598FE"/>
      </a:accent3>
      <a:accent4>
        <a:srgbClr val="000000"/>
      </a:accent4>
      <a:accent5>
        <a:srgbClr val="7F7F7F"/>
      </a:accent5>
      <a:accent6>
        <a:srgbClr val="D8D8D8"/>
      </a:accent6>
      <a:hlink>
        <a:srgbClr val="1A59E6"/>
      </a:hlink>
      <a:folHlink>
        <a:srgbClr val="7F7F7F"/>
      </a:folHlink>
    </a:clrScheme>
    <a:fontScheme name="Custom 5">
      <a:majorFont>
        <a:latin typeface="Segoe UI"/>
        <a:ea typeface="Arial"/>
        <a:cs typeface="Segoe UI Semilight"/>
      </a:majorFont>
      <a:minorFont>
        <a:latin typeface="Segoe UI"/>
        <a:ea typeface="Arial"/>
        <a:cs typeface="Segoe UI Semi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000000"/>
        </a:lt1>
        <a:dk2>
          <a:srgbClr val="E7E6E6"/>
        </a:dk2>
        <a:lt2>
          <a:srgbClr val="44546A"/>
        </a:lt2>
        <a:accent1>
          <a:srgbClr val="0046E4"/>
        </a:accent1>
        <a:accent2>
          <a:srgbClr val="000032"/>
        </a:accent2>
        <a:accent3>
          <a:srgbClr val="9BBB59"/>
        </a:accent3>
        <a:accent4>
          <a:srgbClr val="8064A2"/>
        </a:accent4>
        <a:accent5>
          <a:srgbClr val="4BACC6"/>
        </a:accent5>
        <a:accent6>
          <a:srgbClr val="F79646"/>
        </a:accent6>
        <a:hlink>
          <a:srgbClr val="1A59E6"/>
        </a:hlink>
        <a:folHlink>
          <a:srgbClr val="7F7F7F"/>
        </a:folHlink>
      </a:clrScheme>
    </a:extraClrScheme>
    <a:extraClrScheme>
      <a:clrScheme name="1_RAFAEL Theme 1">
        <a:dk1>
          <a:srgbClr val="000000"/>
        </a:dk1>
        <a:lt1>
          <a:srgbClr val="FFFFFF"/>
        </a:lt1>
        <a:dk2>
          <a:srgbClr val="44546A"/>
        </a:dk2>
        <a:lt2>
          <a:srgbClr val="E7E6E6"/>
        </a:lt2>
        <a:accent1>
          <a:srgbClr val="0046E4"/>
        </a:accent1>
        <a:accent2>
          <a:srgbClr val="000032"/>
        </a:accent2>
        <a:accent3>
          <a:srgbClr val="FFFFFF"/>
        </a:accent3>
        <a:accent4>
          <a:srgbClr val="000000"/>
        </a:accent4>
        <a:accent5>
          <a:srgbClr val="AAB0EF"/>
        </a:accent5>
        <a:accent6>
          <a:srgbClr val="00002C"/>
        </a:accent6>
        <a:hlink>
          <a:srgbClr val="1A59E6"/>
        </a:hlink>
        <a:folHlink>
          <a:srgbClr val="7F7F7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afael_template_EN_V0" id="{DBCF41B0-6AF8-4C12-8309-E2D6A3F615F7}" vid="{8CA6A950-A663-42A4-BE3C-D935C354CF7E}"/>
    </a:ext>
  </a:extLst>
</a:theme>
</file>

<file path=ppt/theme/theme4.xml><?xml version="1.0" encoding="utf-8"?>
<a:theme xmlns:a="http://schemas.openxmlformats.org/drawingml/2006/main" name="1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5.xml><?xml version="1.0" encoding="utf-8"?>
<a:theme xmlns:a="http://schemas.openxmlformats.org/drawingml/2006/main" name="2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6.xml><?xml version="1.0" encoding="utf-8"?>
<a:theme xmlns:a="http://schemas.openxmlformats.org/drawingml/2006/main" name="4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7.xml><?xml version="1.0" encoding="utf-8"?>
<a:theme xmlns:a="http://schemas.openxmlformats.org/drawingml/2006/main" name="5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8.xml><?xml version="1.0" encoding="utf-8"?>
<a:theme xmlns:a="http://schemas.openxmlformats.org/drawingml/2006/main" name="6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9.xml><?xml version="1.0" encoding="utf-8"?>
<a:theme xmlns:a="http://schemas.openxmlformats.org/drawingml/2006/main" name="8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docMetadata/LabelInfo.xml><?xml version="1.0" encoding="utf-8"?>
<clbl:labelList xmlns:clbl="http://schemas.microsoft.com/office/2020/mipLabelMetadata">
  <clbl:label id="{b5a65d61-d7b8-421d-8c35-77932271ec4e}" enabled="1" method="Privileged" siteId="{d9d3d3ff-6c08-40ca-a4a9-aefb873ec020}" contentBits="0" removed="0"/>
</clbl:labelList>
</file>

<file path=docProps/app.xml><?xml version="1.0" encoding="utf-8"?>
<Properties xmlns="http://schemas.openxmlformats.org/officeDocument/2006/extended-properties" xmlns:vt="http://schemas.openxmlformats.org/officeDocument/2006/docPropsVTypes">
  <TotalTime>2133</TotalTime>
  <Words>1966</Words>
  <Application>Microsoft Office PowerPoint</Application>
  <PresentationFormat>Widescreen</PresentationFormat>
  <Paragraphs>164</Paragraphs>
  <Slides>22</Slides>
  <Notes>22</Notes>
  <HiddenSlides>0</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22</vt:i4>
      </vt:variant>
    </vt:vector>
  </HeadingPairs>
  <TitlesOfParts>
    <vt:vector size="45" baseType="lpstr">
      <vt:lpstr>Aptos</vt:lpstr>
      <vt:lpstr>Arial</vt:lpstr>
      <vt:lpstr>Calibri</vt:lpstr>
      <vt:lpstr>Courier New</vt:lpstr>
      <vt:lpstr>Open Sans Light</vt:lpstr>
      <vt:lpstr>Rockwell</vt:lpstr>
      <vt:lpstr>Segoe UI</vt:lpstr>
      <vt:lpstr>Segoe UI Semilight</vt:lpstr>
      <vt:lpstr>Symbol</vt:lpstr>
      <vt:lpstr>Times New Roman</vt:lpstr>
      <vt:lpstr>Wingdings</vt:lpstr>
      <vt:lpstr>1_RAFAEL Theme</vt:lpstr>
      <vt:lpstr>Gilat Satellite Networks</vt:lpstr>
      <vt:lpstr>2_RAFAEL Theme</vt:lpstr>
      <vt:lpstr>1_Gilat Satellite Networks</vt:lpstr>
      <vt:lpstr>2_Gilat Satellite Networks</vt:lpstr>
      <vt:lpstr>4_Gilat Satellite Networks</vt:lpstr>
      <vt:lpstr>5_Gilat Satellite Networks</vt:lpstr>
      <vt:lpstr>6_Gilat Satellite Networks</vt:lpstr>
      <vt:lpstr>8_Gilat Satellite Networks</vt:lpstr>
      <vt:lpstr>9_Gilat Satellite Networks</vt:lpstr>
      <vt:lpstr>11_Gilat Satellite Networks</vt:lpstr>
      <vt:lpstr>13_Gilat Satellite Networks</vt:lpstr>
      <vt:lpstr>PowerPoint Presentation</vt:lpstr>
      <vt:lpstr>PowerPoint Presentation</vt:lpstr>
      <vt:lpstr>PowerPoint Presentation</vt:lpstr>
      <vt:lpstr>SHOR’s ALGORITHM</vt:lpstr>
      <vt:lpstr>The problem</vt:lpstr>
      <vt:lpstr>Principles of Quantum Computing</vt:lpstr>
      <vt:lpstr>The Solution - QSSL</vt:lpstr>
      <vt:lpstr>Our IDEA</vt:lpstr>
      <vt:lpstr>PowerPoint Presentation</vt:lpstr>
      <vt:lpstr>PowerPoint Presentation</vt:lpstr>
      <vt:lpstr>PowerPoint Presentation</vt:lpstr>
      <vt:lpstr>PowerPoint Presentation</vt:lpstr>
      <vt:lpstr>PowerPoint Presentation</vt:lpstr>
      <vt:lpstr>OUR Goal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RAZ TIBI</dc:creator>
  <cp:lastModifiedBy>מתן צוקרמן</cp:lastModifiedBy>
  <cp:revision>154</cp:revision>
  <cp:lastPrinted>2024-07-18T14:43:12Z</cp:lastPrinted>
  <dcterms:created xsi:type="dcterms:W3CDTF">2024-07-18T14:43:12Z</dcterms:created>
  <dcterms:modified xsi:type="dcterms:W3CDTF">2025-02-03T16:52:41Z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5a65d61-d7b8-421d-8c35-77932271ec4e_Enabled">
    <vt:lpwstr>true</vt:lpwstr>
  </property>
  <property fmtid="{D5CDD505-2E9C-101B-9397-08002B2CF9AE}" pid="3" name="MSIP_Label_b5a65d61-d7b8-421d-8c35-77932271ec4e_SetDate">
    <vt:lpwstr>2024-07-18T13:53:06Z</vt:lpwstr>
  </property>
  <property fmtid="{D5CDD505-2E9C-101B-9397-08002B2CF9AE}" pid="4" name="MSIP_Label_b5a65d61-d7b8-421d-8c35-77932271ec4e_Method">
    <vt:lpwstr>Standard</vt:lpwstr>
  </property>
  <property fmtid="{D5CDD505-2E9C-101B-9397-08002B2CF9AE}" pid="5" name="MSIP_Label_b5a65d61-d7b8-421d-8c35-77932271ec4e_Name">
    <vt:lpwstr>White</vt:lpwstr>
  </property>
  <property fmtid="{D5CDD505-2E9C-101B-9397-08002B2CF9AE}" pid="6" name="MSIP_Label_b5a65d61-d7b8-421d-8c35-77932271ec4e_SiteId">
    <vt:lpwstr>d9d3d3ff-6c08-40ca-a4a9-aefb873ec020</vt:lpwstr>
  </property>
  <property fmtid="{D5CDD505-2E9C-101B-9397-08002B2CF9AE}" pid="7" name="MSIP_Label_b5a65d61-d7b8-421d-8c35-77932271ec4e_ActionId">
    <vt:lpwstr>70ebe81e-f795-4dff-8659-989996e3aa32</vt:lpwstr>
  </property>
  <property fmtid="{D5CDD505-2E9C-101B-9397-08002B2CF9AE}" pid="8" name="MSIP_Label_b5a65d61-d7b8-421d-8c35-77932271ec4e_ContentBits">
    <vt:lpwstr>0</vt:lpwstr>
  </property>
</Properties>
</file>